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6" r:id="rId3"/>
    <p:sldId id="27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78"/>
    <a:srgbClr val="01263E"/>
    <a:srgbClr val="002E36"/>
    <a:srgbClr val="003E7E"/>
    <a:srgbClr val="0F2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CAFE3-4667-4FD4-AF0B-F91E194FE609}" v="63" dt="2024-10-31T12:57:16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1040" y="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40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rouznejad, Ali Prof (Surrey Business Schl)" userId="f56229eb-1b00-4184-b44f-f38d0cd86338" providerId="ADAL" clId="{BF6CAFE3-4667-4FD4-AF0B-F91E194FE609}"/>
    <pc:docChg chg="undo custSel modMainMaster">
      <pc:chgData name="Emrouznejad, Ali Prof (Surrey Business Schl)" userId="f56229eb-1b00-4184-b44f-f38d0cd86338" providerId="ADAL" clId="{BF6CAFE3-4667-4FD4-AF0B-F91E194FE609}" dt="2024-10-31T12:57:29.160" v="199" actId="14100"/>
      <pc:docMkLst>
        <pc:docMk/>
      </pc:docMkLst>
      <pc:sldMasterChg chg="addSp delSp modSp mod setBg modSldLayout">
        <pc:chgData name="Emrouznejad, Ali Prof (Surrey Business Schl)" userId="f56229eb-1b00-4184-b44f-f38d0cd86338" providerId="ADAL" clId="{BF6CAFE3-4667-4FD4-AF0B-F91E194FE609}" dt="2024-10-31T12:57:29.160" v="199" actId="14100"/>
        <pc:sldMasterMkLst>
          <pc:docMk/>
          <pc:sldMasterMk cId="1369958809" sldId="2147483648"/>
        </pc:sldMasterMkLst>
        <pc:spChg chg="del">
          <ac:chgData name="Emrouznejad, Ali Prof (Surrey Business Schl)" userId="f56229eb-1b00-4184-b44f-f38d0cd86338" providerId="ADAL" clId="{BF6CAFE3-4667-4FD4-AF0B-F91E194FE609}" dt="2024-10-31T12:54:58.418" v="116" actId="478"/>
          <ac:spMkLst>
            <pc:docMk/>
            <pc:sldMasterMk cId="1369958809" sldId="2147483648"/>
            <ac:spMk id="2" creationId="{C4F75A52-35C8-B612-73DF-9AD7616B0AB1}"/>
          </ac:spMkLst>
        </pc:spChg>
        <pc:spChg chg="del">
          <ac:chgData name="Emrouznejad, Ali Prof (Surrey Business Schl)" userId="f56229eb-1b00-4184-b44f-f38d0cd86338" providerId="ADAL" clId="{BF6CAFE3-4667-4FD4-AF0B-F91E194FE609}" dt="2024-10-31T12:54:54.862" v="115" actId="478"/>
          <ac:spMkLst>
            <pc:docMk/>
            <pc:sldMasterMk cId="1369958809" sldId="2147483648"/>
            <ac:spMk id="3" creationId="{F9A62548-01E5-AE43-5C36-E8C506E610E5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12" creationId="{06572CA9-00FB-C2DD-F4E5-5C8E1DB5BE20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44:05.332" v="39"/>
          <ac:spMkLst>
            <pc:docMk/>
            <pc:sldMasterMk cId="1369958809" sldId="2147483648"/>
            <ac:spMk id="15" creationId="{88F32F77-EF88-2031-7190-F309B6292436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16" creationId="{3F503AC8-CA3A-9BAD-FA20-24A20E780261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18" creationId="{CC0B1BB8-5789-EDD4-01FE-1068045DC819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22" creationId="{CF996668-CF56-05C4-8697-0F3EF440CDAC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25" creationId="{08208699-F409-1293-43E4-3E8D742460E0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27" creationId="{61348458-7ED8-89FC-7293-86C28B2A43F2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30" creationId="{CB534915-4EF9-44CC-B329-9A07FE8A2007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32" creationId="{DE471667-9839-0F99-6929-E46084BF270A}"/>
          </ac:spMkLst>
        </pc:spChg>
        <pc:spChg chg="mod">
          <ac:chgData name="Emrouznejad, Ali Prof (Surrey Business Schl)" userId="f56229eb-1b00-4184-b44f-f38d0cd86338" providerId="ADAL" clId="{BF6CAFE3-4667-4FD4-AF0B-F91E194FE609}" dt="2024-10-31T12:52:36.496" v="103"/>
          <ac:spMkLst>
            <pc:docMk/>
            <pc:sldMasterMk cId="1369958809" sldId="2147483648"/>
            <ac:spMk id="33" creationId="{6CA9DD7D-6435-26E4-3F26-FE5FD82B1FAD}"/>
          </ac:spMkLst>
        </pc:spChg>
        <pc:grpChg chg="add mod">
          <ac:chgData name="Emrouznejad, Ali Prof (Surrey Business Schl)" userId="f56229eb-1b00-4184-b44f-f38d0cd86338" providerId="ADAL" clId="{BF6CAFE3-4667-4FD4-AF0B-F91E194FE609}" dt="2024-10-31T12:53:03.165" v="110" actId="1076"/>
          <ac:grpSpMkLst>
            <pc:docMk/>
            <pc:sldMasterMk cId="1369958809" sldId="2147483648"/>
            <ac:grpSpMk id="9" creationId="{9477F978-8F7C-E396-7974-32799317E601}"/>
          </ac:grpSpMkLst>
        </pc:grpChg>
        <pc:picChg chg="add mod">
          <ac:chgData name="Emrouznejad, Ali Prof (Surrey Business Schl)" userId="f56229eb-1b00-4184-b44f-f38d0cd86338" providerId="ADAL" clId="{BF6CAFE3-4667-4FD4-AF0B-F91E194FE609}" dt="2024-10-31T12:57:10.623" v="182" actId="1076"/>
          <ac:picMkLst>
            <pc:docMk/>
            <pc:sldMasterMk cId="1369958809" sldId="2147483648"/>
            <ac:picMk id="8" creationId="{03FB16FE-AB78-1380-F878-1F2F506CD7ED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7:29.160" v="199" actId="14100"/>
          <ac:picMkLst>
            <pc:docMk/>
            <pc:sldMasterMk cId="1369958809" sldId="2147483648"/>
            <ac:picMk id="10" creationId="{4F854081-EF06-3EE6-85C8-37B0B3EF1ADE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11" creationId="{A77485B2-D902-514D-83D0-986394C0D797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13" creationId="{3DC07C8A-FDD9-3074-B355-FDF64132DD68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14" creationId="{1926E9A2-F6CE-7287-6280-3AE1FF1F1655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17" creationId="{97ADCDB4-CD94-841A-961E-B2179CD64DC4}"/>
          </ac:picMkLst>
        </pc:picChg>
        <pc:picChg chg="del">
          <ac:chgData name="Emrouznejad, Ali Prof (Surrey Business Schl)" userId="f56229eb-1b00-4184-b44f-f38d0cd86338" providerId="ADAL" clId="{BF6CAFE3-4667-4FD4-AF0B-F91E194FE609}" dt="2024-10-31T12:44:12.143" v="40" actId="478"/>
          <ac:picMkLst>
            <pc:docMk/>
            <pc:sldMasterMk cId="1369958809" sldId="2147483648"/>
            <ac:picMk id="19" creationId="{0E303E20-A632-819C-9581-D022EEC55239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20" creationId="{B60BFAF7-1C03-5B67-C62C-AC962038802B}"/>
          </ac:picMkLst>
        </pc:picChg>
        <pc:picChg chg="del mod">
          <ac:chgData name="Emrouznejad, Ali Prof (Surrey Business Schl)" userId="f56229eb-1b00-4184-b44f-f38d0cd86338" providerId="ADAL" clId="{BF6CAFE3-4667-4FD4-AF0B-F91E194FE609}" dt="2024-10-31T12:44:45.036" v="50" actId="478"/>
          <ac:picMkLst>
            <pc:docMk/>
            <pc:sldMasterMk cId="1369958809" sldId="2147483648"/>
            <ac:picMk id="21" creationId="{1C1EE353-D429-2F07-60D4-138853C475AF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24" creationId="{DC783E2D-A5FA-7D2D-45C7-15EE546EE0C1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26" creationId="{23601270-1DEF-70E7-1F37-7031CC8D84AF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28" creationId="{2F164AAD-B622-906E-A331-F5E2FFD12E87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29" creationId="{9382ED13-E62E-AC66-8936-E3E248DE5B75}"/>
          </ac:picMkLst>
        </pc:picChg>
        <pc:picChg chg="mod">
          <ac:chgData name="Emrouznejad, Ali Prof (Surrey Business Schl)" userId="f56229eb-1b00-4184-b44f-f38d0cd86338" providerId="ADAL" clId="{BF6CAFE3-4667-4FD4-AF0B-F91E194FE609}" dt="2024-10-31T12:52:36.496" v="103"/>
          <ac:picMkLst>
            <pc:docMk/>
            <pc:sldMasterMk cId="1369958809" sldId="2147483648"/>
            <ac:picMk id="31" creationId="{E7C82B8B-2421-A572-C5A7-B9C5F9F96F0D}"/>
          </ac:picMkLst>
        </pc:picChg>
        <pc:sldLayoutChg chg="addSp delSp modSp mod">
          <pc:chgData name="Emrouznejad, Ali Prof (Surrey Business Schl)" userId="f56229eb-1b00-4184-b44f-f38d0cd86338" providerId="ADAL" clId="{BF6CAFE3-4667-4FD4-AF0B-F91E194FE609}" dt="2024-10-31T12:52:02.068" v="100" actId="20577"/>
          <pc:sldLayoutMkLst>
            <pc:docMk/>
            <pc:sldMasterMk cId="1369958809" sldId="2147483648"/>
            <pc:sldLayoutMk cId="3282327683" sldId="2147483649"/>
          </pc:sldLayoutMkLst>
          <pc:spChg chg="mod">
            <ac:chgData name="Emrouznejad, Ali Prof (Surrey Business Schl)" userId="f56229eb-1b00-4184-b44f-f38d0cd86338" providerId="ADAL" clId="{BF6CAFE3-4667-4FD4-AF0B-F91E194FE609}" dt="2024-10-31T12:52:02.068" v="100" actId="20577"/>
            <ac:spMkLst>
              <pc:docMk/>
              <pc:sldMasterMk cId="1369958809" sldId="2147483648"/>
              <pc:sldLayoutMk cId="3282327683" sldId="2147483649"/>
              <ac:spMk id="8" creationId="{C6FCFD60-C128-D15C-BA01-A56F83FDA952}"/>
            </ac:spMkLst>
          </pc:spChg>
          <pc:picChg chg="add del mod">
            <ac:chgData name="Emrouznejad, Ali Prof (Surrey Business Schl)" userId="f56229eb-1b00-4184-b44f-f38d0cd86338" providerId="ADAL" clId="{BF6CAFE3-4667-4FD4-AF0B-F91E194FE609}" dt="2024-10-31T12:50:50.635" v="59" actId="478"/>
            <ac:picMkLst>
              <pc:docMk/>
              <pc:sldMasterMk cId="1369958809" sldId="2147483648"/>
              <pc:sldLayoutMk cId="3282327683" sldId="2147483649"/>
              <ac:picMk id="2" creationId="{ADAA928A-D278-E4F5-F56F-854B36C716C5}"/>
            </ac:picMkLst>
          </pc:picChg>
          <pc:picChg chg="add del mod">
            <ac:chgData name="Emrouznejad, Ali Prof (Surrey Business Schl)" userId="f56229eb-1b00-4184-b44f-f38d0cd86338" providerId="ADAL" clId="{BF6CAFE3-4667-4FD4-AF0B-F91E194FE609}" dt="2024-10-31T12:50:54.840" v="62" actId="478"/>
            <ac:picMkLst>
              <pc:docMk/>
              <pc:sldMasterMk cId="1369958809" sldId="2147483648"/>
              <pc:sldLayoutMk cId="3282327683" sldId="2147483649"/>
              <ac:picMk id="3" creationId="{6CD839EE-4055-DC37-0AA0-D4F951017F86}"/>
            </ac:picMkLst>
          </pc:picChg>
          <pc:picChg chg="add mod">
            <ac:chgData name="Emrouznejad, Ali Prof (Surrey Business Schl)" userId="f56229eb-1b00-4184-b44f-f38d0cd86338" providerId="ADAL" clId="{BF6CAFE3-4667-4FD4-AF0B-F91E194FE609}" dt="2024-10-31T12:50:58.869" v="63"/>
            <ac:picMkLst>
              <pc:docMk/>
              <pc:sldMasterMk cId="1369958809" sldId="2147483648"/>
              <pc:sldLayoutMk cId="3282327683" sldId="2147483649"/>
              <ac:picMk id="6" creationId="{0D22FD6B-977A-2446-BEA6-52C15C4E70E2}"/>
            </ac:picMkLst>
          </pc:picChg>
          <pc:picChg chg="del">
            <ac:chgData name="Emrouznejad, Ali Prof (Surrey Business Schl)" userId="f56229eb-1b00-4184-b44f-f38d0cd86338" providerId="ADAL" clId="{BF6CAFE3-4667-4FD4-AF0B-F91E194FE609}" dt="2024-10-31T12:50:52.361" v="60" actId="478"/>
            <ac:picMkLst>
              <pc:docMk/>
              <pc:sldMasterMk cId="1369958809" sldId="2147483648"/>
              <pc:sldLayoutMk cId="3282327683" sldId="2147483649"/>
              <ac:picMk id="9" creationId="{4E3ABBF6-6F64-4C77-7157-2E912A02921A}"/>
            </ac:picMkLst>
          </pc:picChg>
        </pc:sldLayoutChg>
        <pc:sldLayoutChg chg="addSp delSp modSp mod">
          <pc:chgData name="Emrouznejad, Ali Prof (Surrey Business Schl)" userId="f56229eb-1b00-4184-b44f-f38d0cd86338" providerId="ADAL" clId="{BF6CAFE3-4667-4FD4-AF0B-F91E194FE609}" dt="2024-10-31T12:52:14.891" v="102"/>
          <pc:sldLayoutMkLst>
            <pc:docMk/>
            <pc:sldMasterMk cId="1369958809" sldId="2147483648"/>
            <pc:sldLayoutMk cId="2063134308" sldId="2147483655"/>
          </pc:sldLayoutMkLst>
          <pc:spChg chg="mod">
            <ac:chgData name="Emrouznejad, Ali Prof (Surrey Business Schl)" userId="f56229eb-1b00-4184-b44f-f38d0cd86338" providerId="ADAL" clId="{BF6CAFE3-4667-4FD4-AF0B-F91E194FE609}" dt="2024-10-31T12:52:14.891" v="102"/>
            <ac:spMkLst>
              <pc:docMk/>
              <pc:sldMasterMk cId="1369958809" sldId="2147483648"/>
              <pc:sldLayoutMk cId="2063134308" sldId="2147483655"/>
              <ac:spMk id="8" creationId="{C6FCFD60-C128-D15C-BA01-A56F83FDA952}"/>
            </ac:spMkLst>
          </pc:spChg>
          <pc:picChg chg="add mod">
            <ac:chgData name="Emrouznejad, Ali Prof (Surrey Business Schl)" userId="f56229eb-1b00-4184-b44f-f38d0cd86338" providerId="ADAL" clId="{BF6CAFE3-4667-4FD4-AF0B-F91E194FE609}" dt="2024-10-31T12:50:31.884" v="57"/>
            <ac:picMkLst>
              <pc:docMk/>
              <pc:sldMasterMk cId="1369958809" sldId="2147483648"/>
              <pc:sldLayoutMk cId="2063134308" sldId="2147483655"/>
              <ac:picMk id="2" creationId="{EFFFF88B-FD29-DC5B-D3BA-DCDD637A84AB}"/>
            </ac:picMkLst>
          </pc:picChg>
          <pc:picChg chg="del">
            <ac:chgData name="Emrouznejad, Ali Prof (Surrey Business Schl)" userId="f56229eb-1b00-4184-b44f-f38d0cd86338" providerId="ADAL" clId="{BF6CAFE3-4667-4FD4-AF0B-F91E194FE609}" dt="2024-10-31T12:50:31.381" v="56" actId="478"/>
            <ac:picMkLst>
              <pc:docMk/>
              <pc:sldMasterMk cId="1369958809" sldId="2147483648"/>
              <pc:sldLayoutMk cId="2063134308" sldId="2147483655"/>
              <ac:picMk id="9" creationId="{4E3ABBF6-6F64-4C77-7157-2E912A02921A}"/>
            </ac:picMkLst>
          </pc:picChg>
        </pc:sldLayoutChg>
        <pc:sldLayoutChg chg="addSp delSp modSp mod">
          <pc:chgData name="Emrouznejad, Ali Prof (Surrey Business Schl)" userId="f56229eb-1b00-4184-b44f-f38d0cd86338" providerId="ADAL" clId="{BF6CAFE3-4667-4FD4-AF0B-F91E194FE609}" dt="2024-10-31T12:52:11.590" v="101"/>
          <pc:sldLayoutMkLst>
            <pc:docMk/>
            <pc:sldMasterMk cId="1369958809" sldId="2147483648"/>
            <pc:sldLayoutMk cId="154404817" sldId="2147483656"/>
          </pc:sldLayoutMkLst>
          <pc:spChg chg="mod">
            <ac:chgData name="Emrouznejad, Ali Prof (Surrey Business Schl)" userId="f56229eb-1b00-4184-b44f-f38d0cd86338" providerId="ADAL" clId="{BF6CAFE3-4667-4FD4-AF0B-F91E194FE609}" dt="2024-10-31T12:52:11.590" v="101"/>
            <ac:spMkLst>
              <pc:docMk/>
              <pc:sldMasterMk cId="1369958809" sldId="2147483648"/>
              <pc:sldLayoutMk cId="154404817" sldId="2147483656"/>
              <ac:spMk id="8" creationId="{C6FCFD60-C128-D15C-BA01-A56F83FDA952}"/>
            </ac:spMkLst>
          </pc:spChg>
          <pc:picChg chg="add mod">
            <ac:chgData name="Emrouznejad, Ali Prof (Surrey Business Schl)" userId="f56229eb-1b00-4184-b44f-f38d0cd86338" providerId="ADAL" clId="{BF6CAFE3-4667-4FD4-AF0B-F91E194FE609}" dt="2024-10-31T12:50:25.839" v="55"/>
            <ac:picMkLst>
              <pc:docMk/>
              <pc:sldMasterMk cId="1369958809" sldId="2147483648"/>
              <pc:sldLayoutMk cId="154404817" sldId="2147483656"/>
              <ac:picMk id="2" creationId="{C5D4CC66-1FA5-8E18-2E38-00B3EFF62A9D}"/>
            </ac:picMkLst>
          </pc:picChg>
          <pc:picChg chg="del">
            <ac:chgData name="Emrouznejad, Ali Prof (Surrey Business Schl)" userId="f56229eb-1b00-4184-b44f-f38d0cd86338" providerId="ADAL" clId="{BF6CAFE3-4667-4FD4-AF0B-F91E194FE609}" dt="2024-10-31T12:50:25.087" v="54" actId="478"/>
            <ac:picMkLst>
              <pc:docMk/>
              <pc:sldMasterMk cId="1369958809" sldId="2147483648"/>
              <pc:sldLayoutMk cId="154404817" sldId="2147483656"/>
              <ac:picMk id="9" creationId="{4E3ABBF6-6F64-4C77-7157-2E912A02921A}"/>
            </ac:picMkLst>
          </pc:picChg>
        </pc:sldLayoutChg>
      </pc:sldMasterChg>
    </pc:docChg>
  </pc:docChgLst>
  <pc:docChgLst>
    <pc:chgData name="Emrouznejad, Ali Prof (Surrey Business Schl)" userId="f56229eb-1b00-4184-b44f-f38d0cd86338" providerId="ADAL" clId="{A5CDE025-A194-42FD-A2AA-126BFD5C5927}"/>
    <pc:docChg chg="undo custSel addSld delSld modSld sldOrd modMainMaster">
      <pc:chgData name="Emrouznejad, Ali Prof (Surrey Business Schl)" userId="f56229eb-1b00-4184-b44f-f38d0cd86338" providerId="ADAL" clId="{A5CDE025-A194-42FD-A2AA-126BFD5C5927}" dt="2023-08-24T15:53:46.478" v="1253" actId="14100"/>
      <pc:docMkLst>
        <pc:docMk/>
      </pc:docMkLst>
      <pc:sldChg chg="addSp delSp modSp new mod">
        <pc:chgData name="Emrouznejad, Ali Prof (Surrey Business Schl)" userId="f56229eb-1b00-4184-b44f-f38d0cd86338" providerId="ADAL" clId="{A5CDE025-A194-42FD-A2AA-126BFD5C5927}" dt="2023-08-24T15:52:07.907" v="1229" actId="478"/>
        <pc:sldMkLst>
          <pc:docMk/>
          <pc:sldMk cId="3116736944" sldId="256"/>
        </pc:sldMkLst>
        <pc:spChg chg="mod">
          <ac:chgData name="Emrouznejad, Ali Prof (Surrey Business Schl)" userId="f56229eb-1b00-4184-b44f-f38d0cd86338" providerId="ADAL" clId="{A5CDE025-A194-42FD-A2AA-126BFD5C5927}" dt="2023-08-24T15:47:29.894" v="1183" actId="14100"/>
          <ac:spMkLst>
            <pc:docMk/>
            <pc:sldMk cId="3116736944" sldId="256"/>
            <ac:spMk id="2" creationId="{8C6998D6-6DB8-4D24-F164-782E90357FFC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51:46.536" v="1227" actId="1076"/>
          <ac:spMkLst>
            <pc:docMk/>
            <pc:sldMk cId="3116736944" sldId="256"/>
            <ac:spMk id="3" creationId="{0EF97C47-E560-6DC7-3666-229BB9C39440}"/>
          </ac:spMkLst>
        </pc:spChg>
        <pc:picChg chg="add del mod">
          <ac:chgData name="Emrouznejad, Ali Prof (Surrey Business Schl)" userId="f56229eb-1b00-4184-b44f-f38d0cd86338" providerId="ADAL" clId="{A5CDE025-A194-42FD-A2AA-126BFD5C5927}" dt="2023-08-24T15:48:29.886" v="1189" actId="478"/>
          <ac:picMkLst>
            <pc:docMk/>
            <pc:sldMk cId="3116736944" sldId="256"/>
            <ac:picMk id="5" creationId="{AB437972-2254-CAA7-43AF-81C832CFB6E0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52:07.907" v="1229" actId="478"/>
          <ac:picMkLst>
            <pc:docMk/>
            <pc:sldMk cId="3116736944" sldId="256"/>
            <ac:picMk id="7" creationId="{C3AC29D4-623B-71E4-5E56-BF056242D26E}"/>
          </ac:picMkLst>
        </pc:picChg>
        <pc:picChg chg="add del mod ord">
          <ac:chgData name="Emrouznejad, Ali Prof (Surrey Business Schl)" userId="f56229eb-1b00-4184-b44f-f38d0cd86338" providerId="ADAL" clId="{A5CDE025-A194-42FD-A2AA-126BFD5C5927}" dt="2023-08-24T15:51:46.079" v="1226" actId="22"/>
          <ac:picMkLst>
            <pc:docMk/>
            <pc:sldMk cId="3116736944" sldId="256"/>
            <ac:picMk id="9" creationId="{A0B6B85F-CAAB-BAAB-9F74-5C3FD31F15A0}"/>
          </ac:picMkLst>
        </pc:picChg>
      </pc:sldChg>
      <pc:sldChg chg="addSp delSp modSp new mod ord">
        <pc:chgData name="Emrouznejad, Ali Prof (Surrey Business Schl)" userId="f56229eb-1b00-4184-b44f-f38d0cd86338" providerId="ADAL" clId="{A5CDE025-A194-42FD-A2AA-126BFD5C5927}" dt="2023-08-24T15:53:46.478" v="1253" actId="14100"/>
        <pc:sldMkLst>
          <pc:docMk/>
          <pc:sldMk cId="2749324604" sldId="257"/>
        </pc:sldMkLst>
        <pc:spChg chg="add del mod">
          <ac:chgData name="Emrouznejad, Ali Prof (Surrey Business Schl)" userId="f56229eb-1b00-4184-b44f-f38d0cd86338" providerId="ADAL" clId="{A5CDE025-A194-42FD-A2AA-126BFD5C5927}" dt="2023-08-24T15:44:56.064" v="1154" actId="207"/>
          <ac:spMkLst>
            <pc:docMk/>
            <pc:sldMk cId="2749324604" sldId="257"/>
            <ac:spMk id="2" creationId="{6ACC08B1-F315-AF4A-26C5-71B863FAC376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53:46.478" v="1253" actId="14100"/>
          <ac:spMkLst>
            <pc:docMk/>
            <pc:sldMk cId="2749324604" sldId="257"/>
            <ac:spMk id="3" creationId="{182E9730-E32F-1C18-B120-CF18978EBB10}"/>
          </ac:spMkLst>
        </pc:spChg>
      </pc:sldChg>
      <pc:sldChg chg="new del">
        <pc:chgData name="Emrouznejad, Ali Prof (Surrey Business Schl)" userId="f56229eb-1b00-4184-b44f-f38d0cd86338" providerId="ADAL" clId="{A5CDE025-A194-42FD-A2AA-126BFD5C5927}" dt="2023-08-24T15:53:17.766" v="1233" actId="47"/>
        <pc:sldMkLst>
          <pc:docMk/>
          <pc:sldMk cId="1691621413" sldId="258"/>
        </pc:sldMkLst>
      </pc:sldChg>
      <pc:sldChg chg="new del">
        <pc:chgData name="Emrouznejad, Ali Prof (Surrey Business Schl)" userId="f56229eb-1b00-4184-b44f-f38d0cd86338" providerId="ADAL" clId="{A5CDE025-A194-42FD-A2AA-126BFD5C5927}" dt="2023-08-24T15:43:42.884" v="1147" actId="47"/>
        <pc:sldMkLst>
          <pc:docMk/>
          <pc:sldMk cId="2132563162" sldId="258"/>
        </pc:sldMkLst>
      </pc:sldChg>
      <pc:sldChg chg="addSp delSp modSp add del mod">
        <pc:chgData name="Emrouznejad, Ali Prof (Surrey Business Schl)" userId="f56229eb-1b00-4184-b44f-f38d0cd86338" providerId="ADAL" clId="{A5CDE025-A194-42FD-A2AA-126BFD5C5927}" dt="2023-08-24T15:47:00.341" v="1179" actId="47"/>
        <pc:sldMkLst>
          <pc:docMk/>
          <pc:sldMk cId="3301172465" sldId="258"/>
        </pc:sldMkLst>
        <pc:spChg chg="mod">
          <ac:chgData name="Emrouznejad, Ali Prof (Surrey Business Schl)" userId="f56229eb-1b00-4184-b44f-f38d0cd86338" providerId="ADAL" clId="{A5CDE025-A194-42FD-A2AA-126BFD5C5927}" dt="2023-08-24T15:45:39.217" v="1166" actId="403"/>
          <ac:spMkLst>
            <pc:docMk/>
            <pc:sldMk cId="3301172465" sldId="258"/>
            <ac:spMk id="2" creationId="{6ACC08B1-F315-AF4A-26C5-71B863FAC376}"/>
          </ac:spMkLst>
        </pc:spChg>
        <pc:spChg chg="del">
          <ac:chgData name="Emrouznejad, Ali Prof (Surrey Business Schl)" userId="f56229eb-1b00-4184-b44f-f38d0cd86338" providerId="ADAL" clId="{A5CDE025-A194-42FD-A2AA-126BFD5C5927}" dt="2023-08-24T15:45:42.328" v="1167" actId="478"/>
          <ac:spMkLst>
            <pc:docMk/>
            <pc:sldMk cId="3301172465" sldId="258"/>
            <ac:spMk id="3" creationId="{182E9730-E32F-1C18-B120-CF18978EBB10}"/>
          </ac:spMkLst>
        </pc:spChg>
        <pc:picChg chg="add mod">
          <ac:chgData name="Emrouznejad, Ali Prof (Surrey Business Schl)" userId="f56229eb-1b00-4184-b44f-f38d0cd86338" providerId="ADAL" clId="{A5CDE025-A194-42FD-A2AA-126BFD5C5927}" dt="2023-08-24T15:46:22.886" v="1171" actId="14100"/>
          <ac:picMkLst>
            <pc:docMk/>
            <pc:sldMk cId="3301172465" sldId="258"/>
            <ac:picMk id="5" creationId="{9601FD88-C40C-4EF0-E724-DA3ACBA19E7D}"/>
          </ac:picMkLst>
        </pc:picChg>
      </pc:sldChg>
      <pc:sldChg chg="addSp modSp add del mod">
        <pc:chgData name="Emrouznejad, Ali Prof (Surrey Business Schl)" userId="f56229eb-1b00-4184-b44f-f38d0cd86338" providerId="ADAL" clId="{A5CDE025-A194-42FD-A2AA-126BFD5C5927}" dt="2023-08-24T15:46:58.459" v="1178" actId="47"/>
        <pc:sldMkLst>
          <pc:docMk/>
          <pc:sldMk cId="2259531357" sldId="259"/>
        </pc:sldMkLst>
        <pc:picChg chg="add mod">
          <ac:chgData name="Emrouznejad, Ali Prof (Surrey Business Schl)" userId="f56229eb-1b00-4184-b44f-f38d0cd86338" providerId="ADAL" clId="{A5CDE025-A194-42FD-A2AA-126BFD5C5927}" dt="2023-08-24T15:46:51.364" v="1177" actId="14100"/>
          <ac:picMkLst>
            <pc:docMk/>
            <pc:sldMk cId="2259531357" sldId="259"/>
            <ac:picMk id="4" creationId="{5FFD722D-C87F-9532-38CF-64804CA17688}"/>
          </ac:picMkLst>
        </pc:picChg>
      </pc:sldChg>
      <pc:sldChg chg="new del">
        <pc:chgData name="Emrouznejad, Ali Prof (Surrey Business Schl)" userId="f56229eb-1b00-4184-b44f-f38d0cd86338" providerId="ADAL" clId="{A5CDE025-A194-42FD-A2AA-126BFD5C5927}" dt="2023-08-24T15:53:19.709" v="1234" actId="47"/>
        <pc:sldMkLst>
          <pc:docMk/>
          <pc:sldMk cId="3780685665" sldId="259"/>
        </pc:sldMkLst>
      </pc:sldChg>
      <pc:sldChg chg="add">
        <pc:chgData name="Emrouznejad, Ali Prof (Surrey Business Schl)" userId="f56229eb-1b00-4184-b44f-f38d0cd86338" providerId="ADAL" clId="{A5CDE025-A194-42FD-A2AA-126BFD5C5927}" dt="2023-08-24T15:53:13.495" v="1232" actId="2890"/>
        <pc:sldMkLst>
          <pc:docMk/>
          <pc:sldMk cId="3648919941" sldId="260"/>
        </pc:sldMkLst>
      </pc:sldChg>
      <pc:sldChg chg="add">
        <pc:chgData name="Emrouznejad, Ali Prof (Surrey Business Schl)" userId="f56229eb-1b00-4184-b44f-f38d0cd86338" providerId="ADAL" clId="{A5CDE025-A194-42FD-A2AA-126BFD5C5927}" dt="2023-08-24T15:53:22.810" v="1235"/>
        <pc:sldMkLst>
          <pc:docMk/>
          <pc:sldMk cId="915721677" sldId="261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314" v="1236"/>
        <pc:sldMkLst>
          <pc:docMk/>
          <pc:sldMk cId="200629123" sldId="262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345" v="1237"/>
        <pc:sldMkLst>
          <pc:docMk/>
          <pc:sldMk cId="1012524049" sldId="263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386" v="1238"/>
        <pc:sldMkLst>
          <pc:docMk/>
          <pc:sldMk cId="2294369497" sldId="264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424" v="1239"/>
        <pc:sldMkLst>
          <pc:docMk/>
          <pc:sldMk cId="666397436" sldId="265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439" v="1240"/>
        <pc:sldMkLst>
          <pc:docMk/>
          <pc:sldMk cId="194416959" sldId="266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494" v="1241"/>
        <pc:sldMkLst>
          <pc:docMk/>
          <pc:sldMk cId="2299878658" sldId="267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517" v="1242"/>
        <pc:sldMkLst>
          <pc:docMk/>
          <pc:sldMk cId="3403619726" sldId="268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547" v="1243"/>
        <pc:sldMkLst>
          <pc:docMk/>
          <pc:sldMk cId="226554657" sldId="269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592" v="1244"/>
        <pc:sldMkLst>
          <pc:docMk/>
          <pc:sldMk cId="97674931" sldId="270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628" v="1245"/>
        <pc:sldMkLst>
          <pc:docMk/>
          <pc:sldMk cId="2169199899" sldId="271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675" v="1246"/>
        <pc:sldMkLst>
          <pc:docMk/>
          <pc:sldMk cId="1299800712" sldId="272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686" v="1247"/>
        <pc:sldMkLst>
          <pc:docMk/>
          <pc:sldMk cId="1399423618" sldId="273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722" v="1248"/>
        <pc:sldMkLst>
          <pc:docMk/>
          <pc:sldMk cId="1799515619" sldId="274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741" v="1249"/>
        <pc:sldMkLst>
          <pc:docMk/>
          <pc:sldMk cId="3672908566" sldId="275"/>
        </pc:sldMkLst>
      </pc:sldChg>
      <pc:sldChg chg="add">
        <pc:chgData name="Emrouznejad, Ali Prof (Surrey Business Schl)" userId="f56229eb-1b00-4184-b44f-f38d0cd86338" providerId="ADAL" clId="{A5CDE025-A194-42FD-A2AA-126BFD5C5927}" dt="2023-08-24T15:53:23.772" v="1250"/>
        <pc:sldMkLst>
          <pc:docMk/>
          <pc:sldMk cId="853426021" sldId="276"/>
        </pc:sldMkLst>
      </pc:sldChg>
      <pc:sldChg chg="add">
        <pc:chgData name="Emrouznejad, Ali Prof (Surrey Business Schl)" userId="f56229eb-1b00-4184-b44f-f38d0cd86338" providerId="ADAL" clId="{A5CDE025-A194-42FD-A2AA-126BFD5C5927}" dt="2023-08-24T15:53:28.058" v="1251"/>
        <pc:sldMkLst>
          <pc:docMk/>
          <pc:sldMk cId="3139046667" sldId="277"/>
        </pc:sldMkLst>
      </pc:sldChg>
      <pc:sldMasterChg chg="addSp delSp modSp mod setBg addSldLayout delSldLayout modSldLayout sldLayoutOrd">
        <pc:chgData name="Emrouznejad, Ali Prof (Surrey Business Schl)" userId="f56229eb-1b00-4184-b44f-f38d0cd86338" providerId="ADAL" clId="{A5CDE025-A194-42FD-A2AA-126BFD5C5927}" dt="2023-08-24T15:40:56.604" v="1116" actId="2890"/>
        <pc:sldMasterMkLst>
          <pc:docMk/>
          <pc:sldMasterMk cId="1369958809" sldId="2147483648"/>
        </pc:sldMasterMkLst>
        <pc:spChg chg="add mod">
          <ac:chgData name="Emrouznejad, Ali Prof (Surrey Business Schl)" userId="f56229eb-1b00-4184-b44f-f38d0cd86338" providerId="ADAL" clId="{A5CDE025-A194-42FD-A2AA-126BFD5C5927}" dt="2023-08-24T15:27:33.823" v="952" actId="207"/>
          <ac:spMkLst>
            <pc:docMk/>
            <pc:sldMasterMk cId="1369958809" sldId="2147483648"/>
            <ac:spMk id="15" creationId="{88F32F77-EF88-2031-7190-F309B6292436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35:29.889" v="1035" actId="478"/>
          <ac:spMkLst>
            <pc:docMk/>
            <pc:sldMasterMk cId="1369958809" sldId="2147483648"/>
            <ac:spMk id="24" creationId="{D1A0304D-6417-6798-215C-668E85142D32}"/>
          </ac:spMkLst>
        </pc:spChg>
        <pc:spChg chg="add del mod">
          <ac:chgData name="Emrouznejad, Ali Prof (Surrey Business Schl)" userId="f56229eb-1b00-4184-b44f-f38d0cd86338" providerId="ADAL" clId="{A5CDE025-A194-42FD-A2AA-126BFD5C5927}" dt="2023-08-24T15:35:32.809" v="1036" actId="478"/>
          <ac:spMkLst>
            <pc:docMk/>
            <pc:sldMasterMk cId="1369958809" sldId="2147483648"/>
            <ac:spMk id="25" creationId="{78044095-0E2A-2FAF-9D53-A90ECAB90C38}"/>
          </ac:spMkLst>
        </pc:spChg>
        <pc:picChg chg="add del mod">
          <ac:chgData name="Emrouznejad, Ali Prof (Surrey Business Schl)" userId="f56229eb-1b00-4184-b44f-f38d0cd86338" providerId="ADAL" clId="{A5CDE025-A194-42FD-A2AA-126BFD5C5927}" dt="2023-08-24T15:06:59.348" v="465" actId="478"/>
          <ac:picMkLst>
            <pc:docMk/>
            <pc:sldMasterMk cId="1369958809" sldId="2147483648"/>
            <ac:picMk id="8" creationId="{6D0F8314-D587-6FC2-2A47-F5AA73FF5152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26:55.517" v="946" actId="1076"/>
          <ac:picMkLst>
            <pc:docMk/>
            <pc:sldMasterMk cId="1369958809" sldId="2147483648"/>
            <ac:picMk id="10" creationId="{4F854081-EF06-3EE6-85C8-37B0B3EF1ADE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06:36.851" v="462" actId="571"/>
          <ac:picMkLst>
            <pc:docMk/>
            <pc:sldMasterMk cId="1369958809" sldId="2147483648"/>
            <ac:picMk id="11" creationId="{DBD49567-8B11-9294-2C1A-23BCD1459E5C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06:35.312" v="458"/>
          <ac:picMkLst>
            <pc:docMk/>
            <pc:sldMasterMk cId="1369958809" sldId="2147483648"/>
            <ac:picMk id="12" creationId="{4EB7248D-0730-760D-B0E9-05C8ED3D8E7B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06:35.312" v="458"/>
          <ac:picMkLst>
            <pc:docMk/>
            <pc:sldMasterMk cId="1369958809" sldId="2147483648"/>
            <ac:picMk id="13" creationId="{2921B275-044A-E54B-AB6F-E5B02AE0D9C4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06:33.079" v="450" actId="571"/>
          <ac:picMkLst>
            <pc:docMk/>
            <pc:sldMasterMk cId="1369958809" sldId="2147483648"/>
            <ac:picMk id="14" creationId="{911A4258-96A8-46B0-8500-B629474E9D6B}"/>
          </ac:picMkLst>
        </pc:picChg>
        <pc:picChg chg="add del mod">
          <ac:chgData name="Emrouznejad, Ali Prof (Surrey Business Schl)" userId="f56229eb-1b00-4184-b44f-f38d0cd86338" providerId="ADAL" clId="{A5CDE025-A194-42FD-A2AA-126BFD5C5927}" dt="2023-08-24T15:08:52.212" v="476" actId="478"/>
          <ac:picMkLst>
            <pc:docMk/>
            <pc:sldMasterMk cId="1369958809" sldId="2147483648"/>
            <ac:picMk id="17" creationId="{BB7C3980-9641-8FC1-746B-6FFF01F30D11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28:11.111" v="954" actId="1076"/>
          <ac:picMkLst>
            <pc:docMk/>
            <pc:sldMasterMk cId="1369958809" sldId="2147483648"/>
            <ac:picMk id="19" creationId="{0E303E20-A632-819C-9581-D022EEC55239}"/>
          </ac:picMkLst>
        </pc:picChg>
        <pc:picChg chg="add mod">
          <ac:chgData name="Emrouznejad, Ali Prof (Surrey Business Schl)" userId="f56229eb-1b00-4184-b44f-f38d0cd86338" providerId="ADAL" clId="{A5CDE025-A194-42FD-A2AA-126BFD5C5927}" dt="2023-08-24T15:20:11.557" v="654" actId="1076"/>
          <ac:picMkLst>
            <pc:docMk/>
            <pc:sldMasterMk cId="1369958809" sldId="2147483648"/>
            <ac:picMk id="21" creationId="{1C1EE353-D429-2F07-60D4-138853C475AF}"/>
          </ac:picMkLst>
        </pc:picChg>
        <pc:cxnChg chg="add mod">
          <ac:chgData name="Emrouznejad, Ali Prof (Surrey Business Schl)" userId="f56229eb-1b00-4184-b44f-f38d0cd86338" providerId="ADAL" clId="{A5CDE025-A194-42FD-A2AA-126BFD5C5927}" dt="2023-08-24T15:19:57.755" v="653" actId="692"/>
          <ac:cxnSpMkLst>
            <pc:docMk/>
            <pc:sldMasterMk cId="1369958809" sldId="2147483648"/>
            <ac:cxnSpMk id="23" creationId="{DAC62F5A-6F3E-8EAD-5732-9C22425DBD4A}"/>
          </ac:cxnSpMkLst>
        </pc:cxnChg>
        <pc:sldLayoutChg chg="addSp delSp modSp mod setBg">
          <pc:chgData name="Emrouznejad, Ali Prof (Surrey Business Schl)" userId="f56229eb-1b00-4184-b44f-f38d0cd86338" providerId="ADAL" clId="{A5CDE025-A194-42FD-A2AA-126BFD5C5927}" dt="2023-08-24T15:40:38.693" v="1114" actId="14100"/>
          <pc:sldLayoutMkLst>
            <pc:docMk/>
            <pc:sldMasterMk cId="1369958809" sldId="2147483648"/>
            <pc:sldLayoutMk cId="3282327683" sldId="2147483649"/>
          </pc:sldLayoutMkLst>
          <pc:spChg chg="del mod">
            <ac:chgData name="Emrouznejad, Ali Prof (Surrey Business Schl)" userId="f56229eb-1b00-4184-b44f-f38d0cd86338" providerId="ADAL" clId="{A5CDE025-A194-42FD-A2AA-126BFD5C5927}" dt="2023-08-24T15:36:18.034" v="1041" actId="478"/>
            <ac:spMkLst>
              <pc:docMk/>
              <pc:sldMasterMk cId="1369958809" sldId="2147483648"/>
              <pc:sldLayoutMk cId="3282327683" sldId="2147483649"/>
              <ac:spMk id="2" creationId="{80D684DB-1961-2AFD-B57B-F663DEF55E80}"/>
            </ac:spMkLst>
          </pc:spChg>
          <pc:spChg chg="del mod">
            <ac:chgData name="Emrouznejad, Ali Prof (Surrey Business Schl)" userId="f56229eb-1b00-4184-b44f-f38d0cd86338" providerId="ADAL" clId="{A5CDE025-A194-42FD-A2AA-126BFD5C5927}" dt="2023-08-24T15:36:18.034" v="1041" actId="478"/>
            <ac:spMkLst>
              <pc:docMk/>
              <pc:sldMasterMk cId="1369958809" sldId="2147483648"/>
              <pc:sldLayoutMk cId="3282327683" sldId="2147483649"/>
              <ac:spMk id="3" creationId="{27AB8B9F-E553-7C2C-229D-F6B2FFA46FA0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21:16.009" v="694" actId="478"/>
            <ac:spMkLst>
              <pc:docMk/>
              <pc:sldMasterMk cId="1369958809" sldId="2147483648"/>
              <pc:sldLayoutMk cId="3282327683" sldId="2147483649"/>
              <ac:spMk id="4" creationId="{8B014029-6F32-C3BB-7376-6CD2F2473150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40:38.693" v="1114" actId="14100"/>
            <ac:spMkLst>
              <pc:docMk/>
              <pc:sldMasterMk cId="1369958809" sldId="2147483648"/>
              <pc:sldLayoutMk cId="3282327683" sldId="2147483649"/>
              <ac:spMk id="4" creationId="{ADEDA6A9-0A25-9FD9-B682-0305360EEF52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21:16.009" v="694" actId="478"/>
            <ac:spMkLst>
              <pc:docMk/>
              <pc:sldMasterMk cId="1369958809" sldId="2147483648"/>
              <pc:sldLayoutMk cId="3282327683" sldId="2147483649"/>
              <ac:spMk id="5" creationId="{408FB4E1-3D00-072C-412E-F7C225EB419E}"/>
            </ac:spMkLst>
          </pc:spChg>
          <pc:spChg chg="add mod ord">
            <ac:chgData name="Emrouznejad, Ali Prof (Surrey Business Schl)" userId="f56229eb-1b00-4184-b44f-f38d0cd86338" providerId="ADAL" clId="{A5CDE025-A194-42FD-A2AA-126BFD5C5927}" dt="2023-08-24T15:40:36.503" v="1113" actId="14100"/>
            <ac:spMkLst>
              <pc:docMk/>
              <pc:sldMasterMk cId="1369958809" sldId="2147483648"/>
              <pc:sldLayoutMk cId="3282327683" sldId="2147483649"/>
              <ac:spMk id="5" creationId="{4317F110-86AF-0357-F392-119FE03DB8C4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21:16.009" v="694" actId="478"/>
            <ac:spMkLst>
              <pc:docMk/>
              <pc:sldMasterMk cId="1369958809" sldId="2147483648"/>
              <pc:sldLayoutMk cId="3282327683" sldId="2147483649"/>
              <ac:spMk id="6" creationId="{4231FB81-A561-9A5C-9E1D-514FB7E6F615}"/>
            </ac:spMkLst>
          </pc:spChg>
          <pc:spChg chg="add del mod">
            <ac:chgData name="Emrouznejad, Ali Prof (Surrey Business Schl)" userId="f56229eb-1b00-4184-b44f-f38d0cd86338" providerId="ADAL" clId="{A5CDE025-A194-42FD-A2AA-126BFD5C5927}" dt="2023-08-24T15:35:44.908" v="1038" actId="478"/>
            <ac:spMkLst>
              <pc:docMk/>
              <pc:sldMasterMk cId="1369958809" sldId="2147483648"/>
              <pc:sldLayoutMk cId="3282327683" sldId="2147483649"/>
              <ac:spMk id="7" creationId="{EB7207A4-4FBA-A59B-37C9-D0D3B497DF68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29:08.915" v="965" actId="14100"/>
            <ac:spMkLst>
              <pc:docMk/>
              <pc:sldMasterMk cId="1369958809" sldId="2147483648"/>
              <pc:sldLayoutMk cId="3282327683" sldId="2147483649"/>
              <ac:spMk id="8" creationId="{C6FCFD60-C128-D15C-BA01-A56F83FDA952}"/>
            </ac:spMkLst>
          </pc:spChg>
          <pc:picChg chg="add mod">
            <ac:chgData name="Emrouznejad, Ali Prof (Surrey Business Schl)" userId="f56229eb-1b00-4184-b44f-f38d0cd86338" providerId="ADAL" clId="{A5CDE025-A194-42FD-A2AA-126BFD5C5927}" dt="2023-08-24T15:28:51.087" v="962" actId="1076"/>
            <ac:picMkLst>
              <pc:docMk/>
              <pc:sldMasterMk cId="1369958809" sldId="2147483648"/>
              <pc:sldLayoutMk cId="3282327683" sldId="2147483649"/>
              <ac:picMk id="9" creationId="{4E3ABBF6-6F64-4C77-7157-2E912A02921A}"/>
            </ac:picMkLst>
          </pc:picChg>
          <pc:picChg chg="add del mod">
            <ac:chgData name="Emrouznejad, Ali Prof (Surrey Business Schl)" userId="f56229eb-1b00-4184-b44f-f38d0cd86338" providerId="ADAL" clId="{A5CDE025-A194-42FD-A2AA-126BFD5C5927}" dt="2023-08-24T15:23:12.229" v="750" actId="478"/>
            <ac:picMkLst>
              <pc:docMk/>
              <pc:sldMasterMk cId="1369958809" sldId="2147483648"/>
              <pc:sldLayoutMk cId="3282327683" sldId="2147483649"/>
              <ac:picMk id="10" creationId="{2518BB62-29EF-3C35-097F-08F588EABAB1}"/>
            </ac:picMkLst>
          </pc:picChg>
          <pc:picChg chg="add mod ord">
            <ac:chgData name="Emrouznejad, Ali Prof (Surrey Business Schl)" userId="f56229eb-1b00-4184-b44f-f38d0cd86338" providerId="ADAL" clId="{A5CDE025-A194-42FD-A2AA-126BFD5C5927}" dt="2023-08-24T15:40:15.710" v="1107" actId="14100"/>
            <ac:picMkLst>
              <pc:docMk/>
              <pc:sldMasterMk cId="1369958809" sldId="2147483648"/>
              <pc:sldLayoutMk cId="3282327683" sldId="2147483649"/>
              <ac:picMk id="12" creationId="{189B45A0-9226-59B9-0A95-F58C7CE79A27}"/>
            </ac:picMkLst>
          </pc:picChg>
          <pc:cxnChg chg="add del mod">
            <ac:chgData name="Emrouznejad, Ali Prof (Surrey Business Schl)" userId="f56229eb-1b00-4184-b44f-f38d0cd86338" providerId="ADAL" clId="{A5CDE025-A194-42FD-A2AA-126BFD5C5927}" dt="2023-08-24T15:35:41.544" v="1037" actId="478"/>
            <ac:cxnSpMkLst>
              <pc:docMk/>
              <pc:sldMasterMk cId="1369958809" sldId="2147483648"/>
              <pc:sldLayoutMk cId="3282327683" sldId="2147483649"/>
              <ac:cxnSpMk id="11" creationId="{B1D799C2-6948-A0EC-91F2-B2D011A5695A}"/>
            </ac:cxnSpMkLst>
          </pc:cxnChg>
        </pc:sldLayoutChg>
        <pc:sldLayoutChg chg="addSp delSp modSp mod">
          <pc:chgData name="Emrouznejad, Ali Prof (Surrey Business Schl)" userId="f56229eb-1b00-4184-b44f-f38d0cd86338" providerId="ADAL" clId="{A5CDE025-A194-42FD-A2AA-126BFD5C5927}" dt="2023-08-24T15:39:20.033" v="1100" actId="14100"/>
          <pc:sldLayoutMkLst>
            <pc:docMk/>
            <pc:sldMasterMk cId="1369958809" sldId="2147483648"/>
            <pc:sldLayoutMk cId="3323945947" sldId="2147483650"/>
          </pc:sldLayoutMkLst>
          <pc:spChg chg="del">
            <ac:chgData name="Emrouznejad, Ali Prof (Surrey Business Schl)" userId="f56229eb-1b00-4184-b44f-f38d0cd86338" providerId="ADAL" clId="{A5CDE025-A194-42FD-A2AA-126BFD5C5927}" dt="2023-08-24T15:38:30.523" v="1086" actId="478"/>
            <ac:spMkLst>
              <pc:docMk/>
              <pc:sldMasterMk cId="1369958809" sldId="2147483648"/>
              <pc:sldLayoutMk cId="3323945947" sldId="2147483650"/>
              <ac:spMk id="2" creationId="{C0FEA65C-ED70-2597-AE8A-E22A5BCABCB8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2.088" v="1087" actId="478"/>
            <ac:spMkLst>
              <pc:docMk/>
              <pc:sldMasterMk cId="1369958809" sldId="2147483648"/>
              <pc:sldLayoutMk cId="3323945947" sldId="2147483650"/>
              <ac:spMk id="3" creationId="{C19AEDBC-CA81-2E99-53C8-5868E39FD096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3.451" v="1088" actId="478"/>
            <ac:spMkLst>
              <pc:docMk/>
              <pc:sldMasterMk cId="1369958809" sldId="2147483648"/>
              <pc:sldLayoutMk cId="3323945947" sldId="2147483650"/>
              <ac:spMk id="4" creationId="{CC026D7D-7F35-74E0-65FE-F6E18FF7BBFB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3.451" v="1088" actId="478"/>
            <ac:spMkLst>
              <pc:docMk/>
              <pc:sldMasterMk cId="1369958809" sldId="2147483648"/>
              <pc:sldLayoutMk cId="3323945947" sldId="2147483650"/>
              <ac:spMk id="5" creationId="{55783656-5987-621F-5C36-F62BFC772534}"/>
            </ac:spMkLst>
          </pc:spChg>
          <pc:spChg chg="del">
            <ac:chgData name="Emrouznejad, Ali Prof (Surrey Business Schl)" userId="f56229eb-1b00-4184-b44f-f38d0cd86338" providerId="ADAL" clId="{A5CDE025-A194-42FD-A2AA-126BFD5C5927}" dt="2023-08-24T15:38:33.451" v="1088" actId="478"/>
            <ac:spMkLst>
              <pc:docMk/>
              <pc:sldMasterMk cId="1369958809" sldId="2147483648"/>
              <pc:sldLayoutMk cId="3323945947" sldId="2147483650"/>
              <ac:spMk id="6" creationId="{9F75F636-B07F-0135-DDF6-87C78C1C0B1E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39:03.622" v="1095" actId="14100"/>
            <ac:spMkLst>
              <pc:docMk/>
              <pc:sldMasterMk cId="1369958809" sldId="2147483648"/>
              <pc:sldLayoutMk cId="3323945947" sldId="2147483650"/>
              <ac:spMk id="7" creationId="{AA3D9B5B-8666-DA40-FD84-259026A1998A}"/>
            </ac:spMkLst>
          </pc:spChg>
          <pc:spChg chg="add mod">
            <ac:chgData name="Emrouznejad, Ali Prof (Surrey Business Schl)" userId="f56229eb-1b00-4184-b44f-f38d0cd86338" providerId="ADAL" clId="{A5CDE025-A194-42FD-A2AA-126BFD5C5927}" dt="2023-08-24T15:39:20.033" v="1100" actId="14100"/>
            <ac:spMkLst>
              <pc:docMk/>
              <pc:sldMasterMk cId="1369958809" sldId="2147483648"/>
              <pc:sldLayoutMk cId="3323945947" sldId="2147483650"/>
              <ac:spMk id="8" creationId="{0C2BA3A2-83FD-9447-E244-EDDF78FC2526}"/>
            </ac:spMkLst>
          </pc:spChg>
        </pc:sldLayoutChg>
        <pc:sldLayoutChg chg="del">
          <pc:chgData name="Emrouznejad, Ali Prof (Surrey Business Schl)" userId="f56229eb-1b00-4184-b44f-f38d0cd86338" providerId="ADAL" clId="{A5CDE025-A194-42FD-A2AA-126BFD5C5927}" dt="2023-08-24T15:37:54.985" v="1085" actId="2696"/>
          <pc:sldLayoutMkLst>
            <pc:docMk/>
            <pc:sldMasterMk cId="1369958809" sldId="2147483648"/>
            <pc:sldLayoutMk cId="1303107545" sldId="2147483651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44.184" v="1083" actId="2696"/>
          <pc:sldLayoutMkLst>
            <pc:docMk/>
            <pc:sldMasterMk cId="1369958809" sldId="2147483648"/>
            <pc:sldLayoutMk cId="4230355498" sldId="2147483652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41.970" v="1082" actId="2696"/>
          <pc:sldLayoutMkLst>
            <pc:docMk/>
            <pc:sldMasterMk cId="1369958809" sldId="2147483648"/>
            <pc:sldLayoutMk cId="1105266859" sldId="2147483653"/>
          </pc:sldLayoutMkLst>
        </pc:sldLayoutChg>
        <pc:sldLayoutChg chg="delSp modSp mod ord">
          <pc:chgData name="Emrouznejad, Ali Prof (Surrey Business Schl)" userId="f56229eb-1b00-4184-b44f-f38d0cd86338" providerId="ADAL" clId="{A5CDE025-A194-42FD-A2AA-126BFD5C5927}" dt="2023-08-24T15:35:19.014" v="1034" actId="478"/>
          <pc:sldLayoutMkLst>
            <pc:docMk/>
            <pc:sldMasterMk cId="1369958809" sldId="2147483648"/>
            <pc:sldLayoutMk cId="1857679921" sldId="2147483654"/>
          </pc:sldLayoutMkLst>
          <pc:spChg chg="del mod">
            <ac:chgData name="Emrouznejad, Ali Prof (Surrey Business Schl)" userId="f56229eb-1b00-4184-b44f-f38d0cd86338" providerId="ADAL" clId="{A5CDE025-A194-42FD-A2AA-126BFD5C5927}" dt="2023-08-24T15:35:19.014" v="1034" actId="478"/>
            <ac:spMkLst>
              <pc:docMk/>
              <pc:sldMasterMk cId="1369958809" sldId="2147483648"/>
              <pc:sldLayoutMk cId="1857679921" sldId="2147483654"/>
              <ac:spMk id="2" creationId="{19B6C8BA-67CB-5086-E4ED-9441A81EB8EF}"/>
            </ac:spMkLst>
          </pc:spChg>
        </pc:sldLayoutChg>
        <pc:sldLayoutChg chg="add mod modTransition">
          <pc:chgData name="Emrouznejad, Ali Prof (Surrey Business Schl)" userId="f56229eb-1b00-4184-b44f-f38d0cd86338" providerId="ADAL" clId="{A5CDE025-A194-42FD-A2AA-126BFD5C5927}" dt="2023-08-24T15:40:52.427" v="1115" actId="2890"/>
          <pc:sldLayoutMkLst>
            <pc:docMk/>
            <pc:sldMasterMk cId="1369958809" sldId="2147483648"/>
            <pc:sldLayoutMk cId="2063134308" sldId="2147483655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29.451" v="1077" actId="2696"/>
          <pc:sldLayoutMkLst>
            <pc:docMk/>
            <pc:sldMasterMk cId="1369958809" sldId="2147483648"/>
            <pc:sldLayoutMk cId="4243752065" sldId="2147483655"/>
          </pc:sldLayoutMkLst>
        </pc:sldLayoutChg>
        <pc:sldLayoutChg chg="add mod modTransition">
          <pc:chgData name="Emrouznejad, Ali Prof (Surrey Business Schl)" userId="f56229eb-1b00-4184-b44f-f38d0cd86338" providerId="ADAL" clId="{A5CDE025-A194-42FD-A2AA-126BFD5C5927}" dt="2023-08-24T15:40:56.604" v="1116" actId="2890"/>
          <pc:sldLayoutMkLst>
            <pc:docMk/>
            <pc:sldMasterMk cId="1369958809" sldId="2147483648"/>
            <pc:sldLayoutMk cId="154404817" sldId="2147483656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21.288" v="1073" actId="2696"/>
          <pc:sldLayoutMkLst>
            <pc:docMk/>
            <pc:sldMasterMk cId="1369958809" sldId="2147483648"/>
            <pc:sldLayoutMk cId="1015932791" sldId="2147483656"/>
          </pc:sldLayoutMkLst>
        </pc:sldLayoutChg>
        <pc:sldLayoutChg chg="add del mod modTransition">
          <pc:chgData name="Emrouznejad, Ali Prof (Surrey Business Schl)" userId="f56229eb-1b00-4184-b44f-f38d0cd86338" providerId="ADAL" clId="{A5CDE025-A194-42FD-A2AA-126BFD5C5927}" dt="2023-08-24T15:37:27.570" v="1076" actId="2696"/>
          <pc:sldLayoutMkLst>
            <pc:docMk/>
            <pc:sldMasterMk cId="1369958809" sldId="2147483648"/>
            <pc:sldLayoutMk cId="2355507990" sldId="2147483656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19.578" v="1072" actId="2696"/>
          <pc:sldLayoutMkLst>
            <pc:docMk/>
            <pc:sldMasterMk cId="1369958809" sldId="2147483648"/>
            <pc:sldLayoutMk cId="1727756396" sldId="2147483657"/>
          </pc:sldLayoutMkLst>
        </pc:sldLayoutChg>
        <pc:sldLayoutChg chg="add del mod modTransition">
          <pc:chgData name="Emrouznejad, Ali Prof (Surrey Business Schl)" userId="f56229eb-1b00-4184-b44f-f38d0cd86338" providerId="ADAL" clId="{A5CDE025-A194-42FD-A2AA-126BFD5C5927}" dt="2023-08-24T15:37:50.808" v="1084" actId="2696"/>
          <pc:sldLayoutMkLst>
            <pc:docMk/>
            <pc:sldMasterMk cId="1369958809" sldId="2147483648"/>
            <pc:sldLayoutMk cId="2974337300" sldId="2147483657"/>
          </pc:sldLayoutMkLst>
        </pc:sldLayoutChg>
        <pc:sldLayoutChg chg="new del mod">
          <pc:chgData name="Emrouznejad, Ali Prof (Surrey Business Schl)" userId="f56229eb-1b00-4184-b44f-f38d0cd86338" providerId="ADAL" clId="{A5CDE025-A194-42FD-A2AA-126BFD5C5927}" dt="2023-08-24T15:37:37.223" v="1081" actId="2696"/>
          <pc:sldLayoutMkLst>
            <pc:docMk/>
            <pc:sldMasterMk cId="1369958809" sldId="2147483648"/>
            <pc:sldLayoutMk cId="739884332" sldId="2147483658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15.532" v="1070" actId="2696"/>
          <pc:sldLayoutMkLst>
            <pc:docMk/>
            <pc:sldMasterMk cId="1369958809" sldId="2147483648"/>
            <pc:sldLayoutMk cId="2200877601" sldId="2147483658"/>
          </pc:sldLayoutMkLst>
        </pc:sldLayoutChg>
        <pc:sldLayoutChg chg="del">
          <pc:chgData name="Emrouznejad, Ali Prof (Surrey Business Schl)" userId="f56229eb-1b00-4184-b44f-f38d0cd86338" providerId="ADAL" clId="{A5CDE025-A194-42FD-A2AA-126BFD5C5927}" dt="2023-08-24T15:37:17.984" v="1071" actId="2696"/>
          <pc:sldLayoutMkLst>
            <pc:docMk/>
            <pc:sldMasterMk cId="1369958809" sldId="2147483648"/>
            <pc:sldLayoutMk cId="707576785" sldId="2147483659"/>
          </pc:sldLayoutMkLst>
        </pc:sldLayoutChg>
        <pc:sldLayoutChg chg="add del mod modTransition">
          <pc:chgData name="Emrouznejad, Ali Prof (Surrey Business Schl)" userId="f56229eb-1b00-4184-b44f-f38d0cd86338" providerId="ADAL" clId="{A5CDE025-A194-42FD-A2AA-126BFD5C5927}" dt="2023-08-24T15:37:35.657" v="1080" actId="2696"/>
          <pc:sldLayoutMkLst>
            <pc:docMk/>
            <pc:sldMasterMk cId="1369958809" sldId="2147483648"/>
            <pc:sldLayoutMk cId="332082541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97633-4514-4819-80F9-D5CA4A4DCE7B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9C926-8487-41A2-9DE3-2D5ACC4D35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999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DEA2024: INTERNATIONAL CONFERENCE ON DATA ENVELOPMENT ANALYSIS, 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Gotham-Bold"/>
              </a:rPr>
              <a:t>BIMTECH, Delhi, India</a:t>
            </a:r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, November 2024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6" name="Picture 5" descr="A blue and green rectangular sign with white text&#10;&#10;Description automatically generated">
            <a:extLst>
              <a:ext uri="{FF2B5EF4-FFF2-40B4-BE49-F238E27FC236}">
                <a16:creationId xmlns:a16="http://schemas.microsoft.com/office/drawing/2014/main" id="{0D22FD6B-977A-2446-BEA6-52C15C4E70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" y="26636"/>
            <a:ext cx="35768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2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DEA2024: INTERNATIONAL CONFERENCE ON DATA ENVELOPMENT ANALYSIS, 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Gotham-Bold"/>
              </a:rPr>
              <a:t>BIMTECH, Delhi, India</a:t>
            </a:r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, November 2024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2" name="Picture 1" descr="A blue and green rectangular sign with white text&#10;&#10;Description automatically generated">
            <a:extLst>
              <a:ext uri="{FF2B5EF4-FFF2-40B4-BE49-F238E27FC236}">
                <a16:creationId xmlns:a16="http://schemas.microsoft.com/office/drawing/2014/main" id="{C5D4CC66-1FA5-8E18-2E38-00B3EFF62A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" y="26636"/>
            <a:ext cx="35768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B45A0-9226-59B9-0A95-F58C7CE79A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797" y="0"/>
            <a:ext cx="12218797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FCFD60-C128-D15C-BA01-A56F83FDA952}"/>
              </a:ext>
            </a:extLst>
          </p:cNvPr>
          <p:cNvSpPr/>
          <p:nvPr userDrawn="1"/>
        </p:nvSpPr>
        <p:spPr>
          <a:xfrm>
            <a:off x="507999" y="3029"/>
            <a:ext cx="11696995" cy="479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DEA2024: INTERNATIONAL CONFERENCE ON DATA ENVELOPMENT ANALYSIS, </a:t>
            </a:r>
            <a:r>
              <a:rPr lang="it-IT" sz="1800" b="1" i="0" u="none" strike="noStrike" baseline="0" dirty="0">
                <a:solidFill>
                  <a:schemeClr val="bg1"/>
                </a:solidFill>
                <a:latin typeface="Gotham-Bold"/>
              </a:rPr>
              <a:t>BIMTECH, Delhi, India</a:t>
            </a:r>
            <a:r>
              <a:rPr lang="en-GB" sz="1800" b="1" i="0" u="none" strike="noStrike" baseline="0" dirty="0">
                <a:solidFill>
                  <a:schemeClr val="bg1"/>
                </a:solidFill>
                <a:latin typeface="Gotham-Bold"/>
              </a:rPr>
              <a:t>, November 2024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DEDA6A9-0A25-9FD9-B682-0305360EEF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33093" y="512935"/>
            <a:ext cx="12301293" cy="62371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17F110-86AF-0357-F392-119FE03D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093" y="1167342"/>
            <a:ext cx="12238087" cy="5656937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2" name="Picture 1" descr="A blue and green rectangular sign with white text&#10;&#10;Description automatically generated">
            <a:extLst>
              <a:ext uri="{FF2B5EF4-FFF2-40B4-BE49-F238E27FC236}">
                <a16:creationId xmlns:a16="http://schemas.microsoft.com/office/drawing/2014/main" id="{EFFFF88B-FD29-DC5B-D3BA-DCDD637A84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" y="26636"/>
            <a:ext cx="35768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13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A3D9B5B-8666-DA40-FD84-259026A199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44450" y="1797051"/>
            <a:ext cx="12236450" cy="6286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Title of this slide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2BA3A2-83FD-9447-E244-EDDF78FC2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450" y="2439385"/>
            <a:ext cx="12236450" cy="4367815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394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EAC3FB-6CC9-877F-7C7C-B748C6D50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43ED-F7BC-47C8-B92F-1605C78F969F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496ED0-0305-4777-8328-C7208EB1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08844-8BCE-0813-4711-2C20D5D6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D65-D2FB-4A45-8273-77D86E3BD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79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  <a:alpha val="58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4076A-5AE1-C79D-F4C3-FC1942564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B43ED-F7BC-47C8-B92F-1605C78F969F}" type="datetimeFigureOut">
              <a:rPr lang="en-GB" smtClean="0"/>
              <a:t>31/10/2024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295EC-1078-3700-78D9-1639001B1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58B2F-34D2-5677-8035-47D59919E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2D65-D2FB-4A45-8273-77D86E3BDD93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854081-EF06-3EE6-85C8-37B0B3EF1AD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3399" y="0"/>
            <a:ext cx="12218795" cy="6858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8F32F77-EF88-2031-7190-F309B6292436}"/>
              </a:ext>
            </a:extLst>
          </p:cNvPr>
          <p:cNvSpPr/>
          <p:nvPr userDrawn="1"/>
        </p:nvSpPr>
        <p:spPr>
          <a:xfrm>
            <a:off x="2495678" y="-219075"/>
            <a:ext cx="8144933" cy="2259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i="0" u="none" strike="noStrike" baseline="0" dirty="0">
                <a:solidFill>
                  <a:schemeClr val="bg1"/>
                </a:solidFill>
                <a:latin typeface="Gotham-Bold"/>
              </a:rPr>
              <a:t>INTERNATIONAL CONFERENCE ON DATA ENVELOPMENT ANALYSIS</a:t>
            </a:r>
          </a:p>
          <a:p>
            <a:pPr algn="ctr"/>
            <a:r>
              <a:rPr lang="en-GB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November 18-21, 2024</a:t>
            </a:r>
          </a:p>
          <a:p>
            <a:pPr algn="ctr"/>
            <a:r>
              <a:rPr lang="it-IT" sz="1800" b="1" i="0" u="none" strike="noStrike" baseline="0" dirty="0">
                <a:solidFill>
                  <a:schemeClr val="bg1">
                    <a:lumMod val="85000"/>
                  </a:schemeClr>
                </a:solidFill>
                <a:latin typeface="Gotham-Bold"/>
              </a:rPr>
              <a:t>BIMTECH, Greater Noida, Delhi, India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AC62F5A-6F3E-8EAD-5732-9C22425DBD4A}"/>
              </a:ext>
            </a:extLst>
          </p:cNvPr>
          <p:cNvCxnSpPr/>
          <p:nvPr userDrawn="1"/>
        </p:nvCxnSpPr>
        <p:spPr>
          <a:xfrm>
            <a:off x="-13399" y="1690688"/>
            <a:ext cx="12192000" cy="0"/>
          </a:xfrm>
          <a:prstGeom prst="line">
            <a:avLst/>
          </a:prstGeom>
          <a:ln w="98425" cmpd="thickThin">
            <a:solidFill>
              <a:schemeClr val="bg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ue and green rectangular sign with white text&#10;&#10;Description automatically generated">
            <a:extLst>
              <a:ext uri="{FF2B5EF4-FFF2-40B4-BE49-F238E27FC236}">
                <a16:creationId xmlns:a16="http://schemas.microsoft.com/office/drawing/2014/main" id="{03FB16FE-AB78-1380-F878-1F2F506CD7E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187" y="38455"/>
            <a:ext cx="1293754" cy="156253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477F978-8F7C-E396-7974-32799317E601}"/>
              </a:ext>
            </a:extLst>
          </p:cNvPr>
          <p:cNvGrpSpPr/>
          <p:nvPr userDrawn="1"/>
        </p:nvGrpSpPr>
        <p:grpSpPr>
          <a:xfrm>
            <a:off x="57059" y="336978"/>
            <a:ext cx="2006033" cy="932636"/>
            <a:chOff x="5142600" y="5864025"/>
            <a:chExt cx="1912296" cy="958512"/>
          </a:xfrm>
        </p:grpSpPr>
        <p:pic>
          <p:nvPicPr>
            <p:cNvPr id="11" name="Image 29">
              <a:extLst>
                <a:ext uri="{FF2B5EF4-FFF2-40B4-BE49-F238E27FC236}">
                  <a16:creationId xmlns:a16="http://schemas.microsoft.com/office/drawing/2014/main" id="{A77485B2-D902-514D-83D0-986394C0D79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581588" y="5864025"/>
              <a:ext cx="283149" cy="162578"/>
            </a:xfrm>
            <a:prstGeom prst="rect">
              <a:avLst/>
            </a:prstGeom>
          </p:spPr>
        </p:pic>
        <p:sp>
          <p:nvSpPr>
            <p:cNvPr id="12" name="Graphic 30">
              <a:extLst>
                <a:ext uri="{FF2B5EF4-FFF2-40B4-BE49-F238E27FC236}">
                  <a16:creationId xmlns:a16="http://schemas.microsoft.com/office/drawing/2014/main" id="{06572CA9-00FB-C2DD-F4E5-5C8E1DB5BE20}"/>
                </a:ext>
              </a:extLst>
            </p:cNvPr>
            <p:cNvSpPr/>
            <p:nvPr/>
          </p:nvSpPr>
          <p:spPr>
            <a:xfrm>
              <a:off x="5886738" y="5866441"/>
              <a:ext cx="577815" cy="158108"/>
            </a:xfrm>
            <a:custGeom>
              <a:avLst/>
              <a:gdLst/>
              <a:ahLst/>
              <a:cxnLst/>
              <a:rect l="l" t="t" r="r" b="b"/>
              <a:pathLst>
                <a:path w="577850" h="158115">
                  <a:moveTo>
                    <a:pt x="139674" y="292"/>
                  </a:moveTo>
                  <a:lnTo>
                    <a:pt x="105549" y="292"/>
                  </a:lnTo>
                  <a:lnTo>
                    <a:pt x="105549" y="97078"/>
                  </a:lnTo>
                  <a:lnTo>
                    <a:pt x="31889" y="292"/>
                  </a:lnTo>
                  <a:lnTo>
                    <a:pt x="0" y="292"/>
                  </a:lnTo>
                  <a:lnTo>
                    <a:pt x="0" y="157480"/>
                  </a:lnTo>
                  <a:lnTo>
                    <a:pt x="34137" y="157480"/>
                  </a:lnTo>
                  <a:lnTo>
                    <a:pt x="34137" y="57556"/>
                  </a:lnTo>
                  <a:lnTo>
                    <a:pt x="110261" y="157480"/>
                  </a:lnTo>
                  <a:lnTo>
                    <a:pt x="139674" y="157480"/>
                  </a:lnTo>
                  <a:lnTo>
                    <a:pt x="139674" y="292"/>
                  </a:lnTo>
                  <a:close/>
                </a:path>
                <a:path w="577850" h="158115">
                  <a:moveTo>
                    <a:pt x="287426" y="419"/>
                  </a:moveTo>
                  <a:lnTo>
                    <a:pt x="157187" y="419"/>
                  </a:lnTo>
                  <a:lnTo>
                    <a:pt x="157187" y="32169"/>
                  </a:lnTo>
                  <a:lnTo>
                    <a:pt x="205016" y="32169"/>
                  </a:lnTo>
                  <a:lnTo>
                    <a:pt x="205016" y="157899"/>
                  </a:lnTo>
                  <a:lnTo>
                    <a:pt x="239598" y="157899"/>
                  </a:lnTo>
                  <a:lnTo>
                    <a:pt x="239598" y="32169"/>
                  </a:lnTo>
                  <a:lnTo>
                    <a:pt x="287426" y="32169"/>
                  </a:lnTo>
                  <a:lnTo>
                    <a:pt x="287426" y="419"/>
                  </a:lnTo>
                  <a:close/>
                </a:path>
                <a:path w="577850" h="158115">
                  <a:moveTo>
                    <a:pt x="440804" y="157480"/>
                  </a:moveTo>
                  <a:lnTo>
                    <a:pt x="406387" y="107175"/>
                  </a:lnTo>
                  <a:lnTo>
                    <a:pt x="402399" y="101346"/>
                  </a:lnTo>
                  <a:lnTo>
                    <a:pt x="409575" y="98132"/>
                  </a:lnTo>
                  <a:lnTo>
                    <a:pt x="416013" y="94132"/>
                  </a:lnTo>
                  <a:lnTo>
                    <a:pt x="421754" y="89319"/>
                  </a:lnTo>
                  <a:lnTo>
                    <a:pt x="426758" y="83718"/>
                  </a:lnTo>
                  <a:lnTo>
                    <a:pt x="430847" y="77266"/>
                  </a:lnTo>
                  <a:lnTo>
                    <a:pt x="431088" y="76644"/>
                  </a:lnTo>
                  <a:lnTo>
                    <a:pt x="433755" y="69926"/>
                  </a:lnTo>
                  <a:lnTo>
                    <a:pt x="435508" y="61709"/>
                  </a:lnTo>
                  <a:lnTo>
                    <a:pt x="436003" y="53962"/>
                  </a:lnTo>
                  <a:lnTo>
                    <a:pt x="436079" y="52171"/>
                  </a:lnTo>
                  <a:lnTo>
                    <a:pt x="435114" y="40601"/>
                  </a:lnTo>
                  <a:lnTo>
                    <a:pt x="411899" y="8001"/>
                  </a:lnTo>
                  <a:lnTo>
                    <a:pt x="401053" y="3556"/>
                  </a:lnTo>
                  <a:lnTo>
                    <a:pt x="401053" y="46482"/>
                  </a:lnTo>
                  <a:lnTo>
                    <a:pt x="401053" y="61150"/>
                  </a:lnTo>
                  <a:lnTo>
                    <a:pt x="398767" y="66535"/>
                  </a:lnTo>
                  <a:lnTo>
                    <a:pt x="389636" y="74625"/>
                  </a:lnTo>
                  <a:lnTo>
                    <a:pt x="383082" y="76644"/>
                  </a:lnTo>
                  <a:lnTo>
                    <a:pt x="339521" y="76644"/>
                  </a:lnTo>
                  <a:lnTo>
                    <a:pt x="339521" y="31508"/>
                  </a:lnTo>
                  <a:lnTo>
                    <a:pt x="382409" y="31508"/>
                  </a:lnTo>
                  <a:lnTo>
                    <a:pt x="389077" y="33375"/>
                  </a:lnTo>
                  <a:lnTo>
                    <a:pt x="398653" y="40868"/>
                  </a:lnTo>
                  <a:lnTo>
                    <a:pt x="401053" y="46482"/>
                  </a:lnTo>
                  <a:lnTo>
                    <a:pt x="401053" y="3556"/>
                  </a:lnTo>
                  <a:lnTo>
                    <a:pt x="390055" y="1143"/>
                  </a:lnTo>
                  <a:lnTo>
                    <a:pt x="376796" y="292"/>
                  </a:lnTo>
                  <a:lnTo>
                    <a:pt x="304939" y="292"/>
                  </a:lnTo>
                  <a:lnTo>
                    <a:pt x="304939" y="157480"/>
                  </a:lnTo>
                  <a:lnTo>
                    <a:pt x="339521" y="157480"/>
                  </a:lnTo>
                  <a:lnTo>
                    <a:pt x="339521" y="107175"/>
                  </a:lnTo>
                  <a:lnTo>
                    <a:pt x="366699" y="107175"/>
                  </a:lnTo>
                  <a:lnTo>
                    <a:pt x="400380" y="157480"/>
                  </a:lnTo>
                  <a:lnTo>
                    <a:pt x="440804" y="157480"/>
                  </a:lnTo>
                  <a:close/>
                </a:path>
                <a:path w="577850" h="158115">
                  <a:moveTo>
                    <a:pt x="577786" y="127000"/>
                  </a:moveTo>
                  <a:lnTo>
                    <a:pt x="492455" y="127000"/>
                  </a:lnTo>
                  <a:lnTo>
                    <a:pt x="492455" y="93980"/>
                  </a:lnTo>
                  <a:lnTo>
                    <a:pt x="566559" y="93980"/>
                  </a:lnTo>
                  <a:lnTo>
                    <a:pt x="566559" y="63500"/>
                  </a:lnTo>
                  <a:lnTo>
                    <a:pt x="492455" y="63500"/>
                  </a:lnTo>
                  <a:lnTo>
                    <a:pt x="492455" y="30480"/>
                  </a:lnTo>
                  <a:lnTo>
                    <a:pt x="576656" y="30480"/>
                  </a:lnTo>
                  <a:lnTo>
                    <a:pt x="576656" y="0"/>
                  </a:lnTo>
                  <a:lnTo>
                    <a:pt x="458317" y="0"/>
                  </a:lnTo>
                  <a:lnTo>
                    <a:pt x="458317" y="30480"/>
                  </a:lnTo>
                  <a:lnTo>
                    <a:pt x="458317" y="63500"/>
                  </a:lnTo>
                  <a:lnTo>
                    <a:pt x="458317" y="93980"/>
                  </a:lnTo>
                  <a:lnTo>
                    <a:pt x="458317" y="127000"/>
                  </a:lnTo>
                  <a:lnTo>
                    <a:pt x="458317" y="157480"/>
                  </a:lnTo>
                  <a:lnTo>
                    <a:pt x="577786" y="157480"/>
                  </a:lnTo>
                  <a:lnTo>
                    <a:pt x="577786" y="127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13" name="Image 31">
              <a:extLst>
                <a:ext uri="{FF2B5EF4-FFF2-40B4-BE49-F238E27FC236}">
                  <a16:creationId xmlns:a16="http://schemas.microsoft.com/office/drawing/2014/main" id="{3DC07C8A-FDD9-3074-B355-FDF64132DD68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44880" y="5864025"/>
              <a:ext cx="298421" cy="162578"/>
            </a:xfrm>
            <a:prstGeom prst="rect">
              <a:avLst/>
            </a:prstGeom>
          </p:spPr>
        </p:pic>
        <p:pic>
          <p:nvPicPr>
            <p:cNvPr id="14" name="Image 32">
              <a:extLst>
                <a:ext uri="{FF2B5EF4-FFF2-40B4-BE49-F238E27FC236}">
                  <a16:creationId xmlns:a16="http://schemas.microsoft.com/office/drawing/2014/main" id="{1926E9A2-F6CE-7287-6280-3AE1FF1F1655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865078" y="5866721"/>
              <a:ext cx="135856" cy="157180"/>
            </a:xfrm>
            <a:prstGeom prst="rect">
              <a:avLst/>
            </a:prstGeom>
          </p:spPr>
        </p:pic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3F503AC8-CA3A-9BAD-FA20-24A20E780261}"/>
                </a:ext>
              </a:extLst>
            </p:cNvPr>
            <p:cNvSpPr/>
            <p:nvPr/>
          </p:nvSpPr>
          <p:spPr>
            <a:xfrm>
              <a:off x="5579441" y="6251616"/>
              <a:ext cx="973397" cy="158743"/>
            </a:xfrm>
            <a:custGeom>
              <a:avLst/>
              <a:gdLst/>
              <a:ahLst/>
              <a:cxnLst/>
              <a:rect l="l" t="t" r="r" b="b"/>
              <a:pathLst>
                <a:path w="973455" h="158750">
                  <a:moveTo>
                    <a:pt x="166624" y="158305"/>
                  </a:moveTo>
                  <a:lnTo>
                    <a:pt x="151625" y="123063"/>
                  </a:lnTo>
                  <a:lnTo>
                    <a:pt x="138633" y="92519"/>
                  </a:lnTo>
                  <a:lnTo>
                    <a:pt x="116941" y="41541"/>
                  </a:lnTo>
                  <a:lnTo>
                    <a:pt x="103746" y="10541"/>
                  </a:lnTo>
                  <a:lnTo>
                    <a:pt x="103746" y="92519"/>
                  </a:lnTo>
                  <a:lnTo>
                    <a:pt x="61988" y="92519"/>
                  </a:lnTo>
                  <a:lnTo>
                    <a:pt x="82867" y="41541"/>
                  </a:lnTo>
                  <a:lnTo>
                    <a:pt x="103746" y="92519"/>
                  </a:lnTo>
                  <a:lnTo>
                    <a:pt x="103746" y="10541"/>
                  </a:lnTo>
                  <a:lnTo>
                    <a:pt x="99263" y="0"/>
                  </a:lnTo>
                  <a:lnTo>
                    <a:pt x="67373" y="0"/>
                  </a:lnTo>
                  <a:lnTo>
                    <a:pt x="0" y="158305"/>
                  </a:lnTo>
                  <a:lnTo>
                    <a:pt x="35255" y="158305"/>
                  </a:lnTo>
                  <a:lnTo>
                    <a:pt x="49631" y="123063"/>
                  </a:lnTo>
                  <a:lnTo>
                    <a:pt x="116103" y="123063"/>
                  </a:lnTo>
                  <a:lnTo>
                    <a:pt x="130479" y="158305"/>
                  </a:lnTo>
                  <a:lnTo>
                    <a:pt x="166624" y="158305"/>
                  </a:lnTo>
                  <a:close/>
                </a:path>
                <a:path w="973455" h="158750">
                  <a:moveTo>
                    <a:pt x="321576" y="1117"/>
                  </a:moveTo>
                  <a:lnTo>
                    <a:pt x="287451" y="1117"/>
                  </a:lnTo>
                  <a:lnTo>
                    <a:pt x="287451" y="97904"/>
                  </a:lnTo>
                  <a:lnTo>
                    <a:pt x="213791" y="1117"/>
                  </a:lnTo>
                  <a:lnTo>
                    <a:pt x="181902" y="1117"/>
                  </a:lnTo>
                  <a:lnTo>
                    <a:pt x="181902" y="158305"/>
                  </a:lnTo>
                  <a:lnTo>
                    <a:pt x="216039" y="158305"/>
                  </a:lnTo>
                  <a:lnTo>
                    <a:pt x="216039" y="58381"/>
                  </a:lnTo>
                  <a:lnTo>
                    <a:pt x="292163" y="158305"/>
                  </a:lnTo>
                  <a:lnTo>
                    <a:pt x="321576" y="158305"/>
                  </a:lnTo>
                  <a:lnTo>
                    <a:pt x="321576" y="1117"/>
                  </a:lnTo>
                  <a:close/>
                </a:path>
                <a:path w="973455" h="158750">
                  <a:moveTo>
                    <a:pt x="503466" y="158305"/>
                  </a:moveTo>
                  <a:lnTo>
                    <a:pt x="488467" y="123063"/>
                  </a:lnTo>
                  <a:lnTo>
                    <a:pt x="475475" y="92519"/>
                  </a:lnTo>
                  <a:lnTo>
                    <a:pt x="453783" y="41541"/>
                  </a:lnTo>
                  <a:lnTo>
                    <a:pt x="440588" y="10541"/>
                  </a:lnTo>
                  <a:lnTo>
                    <a:pt x="440588" y="92519"/>
                  </a:lnTo>
                  <a:lnTo>
                    <a:pt x="398830" y="92519"/>
                  </a:lnTo>
                  <a:lnTo>
                    <a:pt x="419709" y="41541"/>
                  </a:lnTo>
                  <a:lnTo>
                    <a:pt x="440588" y="92519"/>
                  </a:lnTo>
                  <a:lnTo>
                    <a:pt x="440588" y="10541"/>
                  </a:lnTo>
                  <a:lnTo>
                    <a:pt x="436105" y="0"/>
                  </a:lnTo>
                  <a:lnTo>
                    <a:pt x="404215" y="0"/>
                  </a:lnTo>
                  <a:lnTo>
                    <a:pt x="336842" y="158305"/>
                  </a:lnTo>
                  <a:lnTo>
                    <a:pt x="372097" y="158305"/>
                  </a:lnTo>
                  <a:lnTo>
                    <a:pt x="386473" y="123063"/>
                  </a:lnTo>
                  <a:lnTo>
                    <a:pt x="452945" y="123063"/>
                  </a:lnTo>
                  <a:lnTo>
                    <a:pt x="467321" y="158305"/>
                  </a:lnTo>
                  <a:lnTo>
                    <a:pt x="503466" y="158305"/>
                  </a:lnTo>
                  <a:close/>
                </a:path>
                <a:path w="973455" h="158750">
                  <a:moveTo>
                    <a:pt x="631698" y="126555"/>
                  </a:moveTo>
                  <a:lnTo>
                    <a:pt x="553326" y="126555"/>
                  </a:lnTo>
                  <a:lnTo>
                    <a:pt x="553326" y="825"/>
                  </a:lnTo>
                  <a:lnTo>
                    <a:pt x="518744" y="825"/>
                  </a:lnTo>
                  <a:lnTo>
                    <a:pt x="518744" y="126555"/>
                  </a:lnTo>
                  <a:lnTo>
                    <a:pt x="518744" y="158305"/>
                  </a:lnTo>
                  <a:lnTo>
                    <a:pt x="631698" y="158305"/>
                  </a:lnTo>
                  <a:lnTo>
                    <a:pt x="631698" y="126555"/>
                  </a:lnTo>
                  <a:close/>
                </a:path>
                <a:path w="973455" h="158750">
                  <a:moveTo>
                    <a:pt x="787971" y="1117"/>
                  </a:moveTo>
                  <a:lnTo>
                    <a:pt x="748677" y="1117"/>
                  </a:lnTo>
                  <a:lnTo>
                    <a:pt x="710501" y="64211"/>
                  </a:lnTo>
                  <a:lnTo>
                    <a:pt x="672998" y="1117"/>
                  </a:lnTo>
                  <a:lnTo>
                    <a:pt x="632587" y="1117"/>
                  </a:lnTo>
                  <a:lnTo>
                    <a:pt x="692988" y="96329"/>
                  </a:lnTo>
                  <a:lnTo>
                    <a:pt x="692988" y="158305"/>
                  </a:lnTo>
                  <a:lnTo>
                    <a:pt x="727570" y="158305"/>
                  </a:lnTo>
                  <a:lnTo>
                    <a:pt x="727570" y="95656"/>
                  </a:lnTo>
                  <a:lnTo>
                    <a:pt x="787971" y="1117"/>
                  </a:lnTo>
                  <a:close/>
                </a:path>
                <a:path w="973455" h="158750">
                  <a:moveTo>
                    <a:pt x="919568" y="1257"/>
                  </a:moveTo>
                  <a:lnTo>
                    <a:pt x="789330" y="1257"/>
                  </a:lnTo>
                  <a:lnTo>
                    <a:pt x="789330" y="33007"/>
                  </a:lnTo>
                  <a:lnTo>
                    <a:pt x="837158" y="33007"/>
                  </a:lnTo>
                  <a:lnTo>
                    <a:pt x="837158" y="158737"/>
                  </a:lnTo>
                  <a:lnTo>
                    <a:pt x="871740" y="158737"/>
                  </a:lnTo>
                  <a:lnTo>
                    <a:pt x="871740" y="33007"/>
                  </a:lnTo>
                  <a:lnTo>
                    <a:pt x="919568" y="33007"/>
                  </a:lnTo>
                  <a:lnTo>
                    <a:pt x="919568" y="1257"/>
                  </a:lnTo>
                  <a:close/>
                </a:path>
                <a:path w="973455" h="158750">
                  <a:moveTo>
                    <a:pt x="973239" y="1104"/>
                  </a:moveTo>
                  <a:lnTo>
                    <a:pt x="938657" y="1104"/>
                  </a:lnTo>
                  <a:lnTo>
                    <a:pt x="938657" y="158305"/>
                  </a:lnTo>
                  <a:lnTo>
                    <a:pt x="973239" y="158305"/>
                  </a:lnTo>
                  <a:lnTo>
                    <a:pt x="973239" y="11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17" name="Image 34">
              <a:extLst>
                <a:ext uri="{FF2B5EF4-FFF2-40B4-BE49-F238E27FC236}">
                  <a16:creationId xmlns:a16="http://schemas.microsoft.com/office/drawing/2014/main" id="{97ADCDB4-CD94-841A-961E-B2179CD64DC4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575985" y="6250028"/>
              <a:ext cx="277312" cy="162578"/>
            </a:xfrm>
            <a:prstGeom prst="rect">
              <a:avLst/>
            </a:prstGeom>
          </p:spPr>
        </p:pic>
        <p:sp>
          <p:nvSpPr>
            <p:cNvPr id="18" name="Graphic 35">
              <a:extLst>
                <a:ext uri="{FF2B5EF4-FFF2-40B4-BE49-F238E27FC236}">
                  <a16:creationId xmlns:a16="http://schemas.microsoft.com/office/drawing/2014/main" id="{CC0B1BB8-5789-EDD4-01FE-1068045DC819}"/>
                </a:ext>
              </a:extLst>
            </p:cNvPr>
            <p:cNvSpPr/>
            <p:nvPr/>
          </p:nvSpPr>
          <p:spPr>
            <a:xfrm>
              <a:off x="5590121" y="6445511"/>
              <a:ext cx="34923" cy="157473"/>
            </a:xfrm>
            <a:custGeom>
              <a:avLst/>
              <a:gdLst/>
              <a:ahLst/>
              <a:cxnLst/>
              <a:rect l="l" t="t" r="r" b="b"/>
              <a:pathLst>
                <a:path w="34925" h="157480">
                  <a:moveTo>
                    <a:pt x="34582" y="0"/>
                  </a:moveTo>
                  <a:lnTo>
                    <a:pt x="0" y="0"/>
                  </a:lnTo>
                  <a:lnTo>
                    <a:pt x="0" y="157187"/>
                  </a:lnTo>
                  <a:lnTo>
                    <a:pt x="34582" y="157187"/>
                  </a:lnTo>
                  <a:lnTo>
                    <a:pt x="345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20" name="Image 36">
              <a:extLst>
                <a:ext uri="{FF2B5EF4-FFF2-40B4-BE49-F238E27FC236}">
                  <a16:creationId xmlns:a16="http://schemas.microsoft.com/office/drawing/2014/main" id="{B60BFAF7-1C03-5B67-C62C-AC962038802B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657254" y="6445511"/>
              <a:ext cx="139666" cy="157180"/>
            </a:xfrm>
            <a:prstGeom prst="rect">
              <a:avLst/>
            </a:prstGeom>
          </p:spPr>
        </p:pic>
        <p:sp>
          <p:nvSpPr>
            <p:cNvPr id="22" name="Graphic 37">
              <a:extLst>
                <a:ext uri="{FF2B5EF4-FFF2-40B4-BE49-F238E27FC236}">
                  <a16:creationId xmlns:a16="http://schemas.microsoft.com/office/drawing/2014/main" id="{CF996668-CF56-05C4-8697-0F3EF440CDAC}"/>
                </a:ext>
              </a:extLst>
            </p:cNvPr>
            <p:cNvSpPr/>
            <p:nvPr/>
          </p:nvSpPr>
          <p:spPr>
            <a:xfrm>
              <a:off x="5888540" y="6442819"/>
              <a:ext cx="803862" cy="163188"/>
            </a:xfrm>
            <a:custGeom>
              <a:avLst/>
              <a:gdLst/>
              <a:ahLst/>
              <a:cxnLst/>
              <a:rect l="l" t="t" r="r" b="b"/>
              <a:pathLst>
                <a:path w="803910" h="163195">
                  <a:moveTo>
                    <a:pt x="124396" y="48945"/>
                  </a:moveTo>
                  <a:lnTo>
                    <a:pt x="123012" y="41579"/>
                  </a:lnTo>
                  <a:lnTo>
                    <a:pt x="119811" y="33909"/>
                  </a:lnTo>
                  <a:lnTo>
                    <a:pt x="117475" y="28257"/>
                  </a:lnTo>
                  <a:lnTo>
                    <a:pt x="89369" y="6591"/>
                  </a:lnTo>
                  <a:lnTo>
                    <a:pt x="89369" y="49923"/>
                  </a:lnTo>
                  <a:lnTo>
                    <a:pt x="89369" y="64897"/>
                  </a:lnTo>
                  <a:lnTo>
                    <a:pt x="86969" y="70548"/>
                  </a:lnTo>
                  <a:lnTo>
                    <a:pt x="77393" y="79679"/>
                  </a:lnTo>
                  <a:lnTo>
                    <a:pt x="70650" y="81953"/>
                  </a:lnTo>
                  <a:lnTo>
                    <a:pt x="34582" y="81953"/>
                  </a:lnTo>
                  <a:lnTo>
                    <a:pt x="34582" y="33909"/>
                  </a:lnTo>
                  <a:lnTo>
                    <a:pt x="69977" y="33909"/>
                  </a:lnTo>
                  <a:lnTo>
                    <a:pt x="76835" y="35928"/>
                  </a:lnTo>
                  <a:lnTo>
                    <a:pt x="86855" y="44005"/>
                  </a:lnTo>
                  <a:lnTo>
                    <a:pt x="89369" y="49923"/>
                  </a:lnTo>
                  <a:lnTo>
                    <a:pt x="89369" y="6591"/>
                  </a:lnTo>
                  <a:lnTo>
                    <a:pt x="83731" y="4902"/>
                  </a:lnTo>
                  <a:lnTo>
                    <a:pt x="77597" y="3683"/>
                  </a:lnTo>
                  <a:lnTo>
                    <a:pt x="71094" y="2946"/>
                  </a:lnTo>
                  <a:lnTo>
                    <a:pt x="64223" y="2692"/>
                  </a:lnTo>
                  <a:lnTo>
                    <a:pt x="0" y="2692"/>
                  </a:lnTo>
                  <a:lnTo>
                    <a:pt x="0" y="159880"/>
                  </a:lnTo>
                  <a:lnTo>
                    <a:pt x="34582" y="159880"/>
                  </a:lnTo>
                  <a:lnTo>
                    <a:pt x="34582" y="112725"/>
                  </a:lnTo>
                  <a:lnTo>
                    <a:pt x="69684" y="112725"/>
                  </a:lnTo>
                  <a:lnTo>
                    <a:pt x="111633" y="94157"/>
                  </a:lnTo>
                  <a:lnTo>
                    <a:pt x="119240" y="81953"/>
                  </a:lnTo>
                  <a:lnTo>
                    <a:pt x="122745" y="74625"/>
                  </a:lnTo>
                  <a:lnTo>
                    <a:pt x="124396" y="66611"/>
                  </a:lnTo>
                  <a:lnTo>
                    <a:pt x="124396" y="48945"/>
                  </a:lnTo>
                  <a:close/>
                </a:path>
                <a:path w="803910" h="163195">
                  <a:moveTo>
                    <a:pt x="279120" y="159880"/>
                  </a:moveTo>
                  <a:lnTo>
                    <a:pt x="244716" y="109588"/>
                  </a:lnTo>
                  <a:lnTo>
                    <a:pt x="240715" y="103746"/>
                  </a:lnTo>
                  <a:lnTo>
                    <a:pt x="247878" y="100533"/>
                  </a:lnTo>
                  <a:lnTo>
                    <a:pt x="273812" y="64122"/>
                  </a:lnTo>
                  <a:lnTo>
                    <a:pt x="274396" y="54571"/>
                  </a:lnTo>
                  <a:lnTo>
                    <a:pt x="273418" y="43014"/>
                  </a:lnTo>
                  <a:lnTo>
                    <a:pt x="270814" y="33909"/>
                  </a:lnTo>
                  <a:lnTo>
                    <a:pt x="270497" y="32791"/>
                  </a:lnTo>
                  <a:lnTo>
                    <a:pt x="240068" y="6121"/>
                  </a:lnTo>
                  <a:lnTo>
                    <a:pt x="239369" y="5969"/>
                  </a:lnTo>
                  <a:lnTo>
                    <a:pt x="239369" y="48882"/>
                  </a:lnTo>
                  <a:lnTo>
                    <a:pt x="239369" y="63550"/>
                  </a:lnTo>
                  <a:lnTo>
                    <a:pt x="237083" y="68935"/>
                  </a:lnTo>
                  <a:lnTo>
                    <a:pt x="227952" y="77025"/>
                  </a:lnTo>
                  <a:lnTo>
                    <a:pt x="221399" y="79044"/>
                  </a:lnTo>
                  <a:lnTo>
                    <a:pt x="177838" y="79044"/>
                  </a:lnTo>
                  <a:lnTo>
                    <a:pt x="177838" y="33909"/>
                  </a:lnTo>
                  <a:lnTo>
                    <a:pt x="220726" y="33909"/>
                  </a:lnTo>
                  <a:lnTo>
                    <a:pt x="227393" y="35775"/>
                  </a:lnTo>
                  <a:lnTo>
                    <a:pt x="236969" y="43268"/>
                  </a:lnTo>
                  <a:lnTo>
                    <a:pt x="239369" y="48882"/>
                  </a:lnTo>
                  <a:lnTo>
                    <a:pt x="239369" y="5969"/>
                  </a:lnTo>
                  <a:lnTo>
                    <a:pt x="228371" y="3556"/>
                  </a:lnTo>
                  <a:lnTo>
                    <a:pt x="215112" y="2692"/>
                  </a:lnTo>
                  <a:lnTo>
                    <a:pt x="143256" y="2692"/>
                  </a:lnTo>
                  <a:lnTo>
                    <a:pt x="143256" y="159880"/>
                  </a:lnTo>
                  <a:lnTo>
                    <a:pt x="177838" y="159880"/>
                  </a:lnTo>
                  <a:lnTo>
                    <a:pt x="177838" y="109588"/>
                  </a:lnTo>
                  <a:lnTo>
                    <a:pt x="205003" y="109588"/>
                  </a:lnTo>
                  <a:lnTo>
                    <a:pt x="238696" y="159880"/>
                  </a:lnTo>
                  <a:lnTo>
                    <a:pt x="279120" y="159880"/>
                  </a:lnTo>
                  <a:close/>
                </a:path>
                <a:path w="803910" h="163195">
                  <a:moveTo>
                    <a:pt x="452018" y="159893"/>
                  </a:moveTo>
                  <a:lnTo>
                    <a:pt x="437019" y="124637"/>
                  </a:lnTo>
                  <a:lnTo>
                    <a:pt x="424027" y="94094"/>
                  </a:lnTo>
                  <a:lnTo>
                    <a:pt x="402336" y="43116"/>
                  </a:lnTo>
                  <a:lnTo>
                    <a:pt x="389140" y="12115"/>
                  </a:lnTo>
                  <a:lnTo>
                    <a:pt x="389140" y="94094"/>
                  </a:lnTo>
                  <a:lnTo>
                    <a:pt x="347383" y="94094"/>
                  </a:lnTo>
                  <a:lnTo>
                    <a:pt x="368261" y="43116"/>
                  </a:lnTo>
                  <a:lnTo>
                    <a:pt x="389140" y="94094"/>
                  </a:lnTo>
                  <a:lnTo>
                    <a:pt x="389140" y="12115"/>
                  </a:lnTo>
                  <a:lnTo>
                    <a:pt x="384657" y="1574"/>
                  </a:lnTo>
                  <a:lnTo>
                    <a:pt x="352767" y="1574"/>
                  </a:lnTo>
                  <a:lnTo>
                    <a:pt x="285394" y="159893"/>
                  </a:lnTo>
                  <a:lnTo>
                    <a:pt x="320649" y="159893"/>
                  </a:lnTo>
                  <a:lnTo>
                    <a:pt x="335026" y="124637"/>
                  </a:lnTo>
                  <a:lnTo>
                    <a:pt x="401497" y="124637"/>
                  </a:lnTo>
                  <a:lnTo>
                    <a:pt x="415874" y="159893"/>
                  </a:lnTo>
                  <a:lnTo>
                    <a:pt x="452018" y="159893"/>
                  </a:lnTo>
                  <a:close/>
                </a:path>
                <a:path w="803910" h="163195">
                  <a:moveTo>
                    <a:pt x="607644" y="134518"/>
                  </a:moveTo>
                  <a:lnTo>
                    <a:pt x="585635" y="112280"/>
                  </a:lnTo>
                  <a:lnTo>
                    <a:pt x="579501" y="117970"/>
                  </a:lnTo>
                  <a:lnTo>
                    <a:pt x="573328" y="122466"/>
                  </a:lnTo>
                  <a:lnTo>
                    <a:pt x="560895" y="129044"/>
                  </a:lnTo>
                  <a:lnTo>
                    <a:pt x="553300" y="130695"/>
                  </a:lnTo>
                  <a:lnTo>
                    <a:pt x="537578" y="130695"/>
                  </a:lnTo>
                  <a:lnTo>
                    <a:pt x="504355" y="106375"/>
                  </a:lnTo>
                  <a:lnTo>
                    <a:pt x="498729" y="88023"/>
                  </a:lnTo>
                  <a:lnTo>
                    <a:pt x="498729" y="74104"/>
                  </a:lnTo>
                  <a:lnTo>
                    <a:pt x="520407" y="38252"/>
                  </a:lnTo>
                  <a:lnTo>
                    <a:pt x="537730" y="31889"/>
                  </a:lnTo>
                  <a:lnTo>
                    <a:pt x="552259" y="31889"/>
                  </a:lnTo>
                  <a:lnTo>
                    <a:pt x="559396" y="33464"/>
                  </a:lnTo>
                  <a:lnTo>
                    <a:pt x="572122" y="39751"/>
                  </a:lnTo>
                  <a:lnTo>
                    <a:pt x="578383" y="44094"/>
                  </a:lnTo>
                  <a:lnTo>
                    <a:pt x="584517" y="49631"/>
                  </a:lnTo>
                  <a:lnTo>
                    <a:pt x="606526" y="24257"/>
                  </a:lnTo>
                  <a:lnTo>
                    <a:pt x="570712" y="2997"/>
                  </a:lnTo>
                  <a:lnTo>
                    <a:pt x="551878" y="0"/>
                  </a:lnTo>
                  <a:lnTo>
                    <a:pt x="544550" y="0"/>
                  </a:lnTo>
                  <a:lnTo>
                    <a:pt x="504050" y="9893"/>
                  </a:lnTo>
                  <a:lnTo>
                    <a:pt x="475881" y="35928"/>
                  </a:lnTo>
                  <a:lnTo>
                    <a:pt x="462965" y="72999"/>
                  </a:lnTo>
                  <a:lnTo>
                    <a:pt x="462584" y="81292"/>
                  </a:lnTo>
                  <a:lnTo>
                    <a:pt x="462965" y="90030"/>
                  </a:lnTo>
                  <a:lnTo>
                    <a:pt x="475881" y="127241"/>
                  </a:lnTo>
                  <a:lnTo>
                    <a:pt x="511086" y="156298"/>
                  </a:lnTo>
                  <a:lnTo>
                    <a:pt x="543191" y="162585"/>
                  </a:lnTo>
                  <a:lnTo>
                    <a:pt x="550837" y="162585"/>
                  </a:lnTo>
                  <a:lnTo>
                    <a:pt x="590727" y="149631"/>
                  </a:lnTo>
                  <a:lnTo>
                    <a:pt x="595071" y="146189"/>
                  </a:lnTo>
                  <a:lnTo>
                    <a:pt x="599414" y="142748"/>
                  </a:lnTo>
                  <a:lnTo>
                    <a:pt x="603605" y="138861"/>
                  </a:lnTo>
                  <a:lnTo>
                    <a:pt x="607644" y="134518"/>
                  </a:lnTo>
                  <a:close/>
                </a:path>
                <a:path w="803910" h="163195">
                  <a:moveTo>
                    <a:pt x="747547" y="2832"/>
                  </a:moveTo>
                  <a:lnTo>
                    <a:pt x="617308" y="2832"/>
                  </a:lnTo>
                  <a:lnTo>
                    <a:pt x="617308" y="34582"/>
                  </a:lnTo>
                  <a:lnTo>
                    <a:pt x="665137" y="34582"/>
                  </a:lnTo>
                  <a:lnTo>
                    <a:pt x="665137" y="160312"/>
                  </a:lnTo>
                  <a:lnTo>
                    <a:pt x="699719" y="160312"/>
                  </a:lnTo>
                  <a:lnTo>
                    <a:pt x="699719" y="34582"/>
                  </a:lnTo>
                  <a:lnTo>
                    <a:pt x="747547" y="34582"/>
                  </a:lnTo>
                  <a:lnTo>
                    <a:pt x="747547" y="2832"/>
                  </a:lnTo>
                  <a:close/>
                </a:path>
                <a:path w="803910" h="163195">
                  <a:moveTo>
                    <a:pt x="803452" y="2692"/>
                  </a:moveTo>
                  <a:lnTo>
                    <a:pt x="768883" y="2692"/>
                  </a:lnTo>
                  <a:lnTo>
                    <a:pt x="768883" y="159880"/>
                  </a:lnTo>
                  <a:lnTo>
                    <a:pt x="803452" y="159880"/>
                  </a:lnTo>
                  <a:lnTo>
                    <a:pt x="803452" y="26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24" name="Image 38">
              <a:extLst>
                <a:ext uri="{FF2B5EF4-FFF2-40B4-BE49-F238E27FC236}">
                  <a16:creationId xmlns:a16="http://schemas.microsoft.com/office/drawing/2014/main" id="{DC783E2D-A5FA-7D2D-45C7-15EE546EE0C1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717558" y="6442810"/>
              <a:ext cx="145050" cy="162578"/>
            </a:xfrm>
            <a:prstGeom prst="rect">
              <a:avLst/>
            </a:prstGeom>
          </p:spPr>
        </p:pic>
        <p:sp>
          <p:nvSpPr>
            <p:cNvPr id="25" name="Graphic 39">
              <a:extLst>
                <a:ext uri="{FF2B5EF4-FFF2-40B4-BE49-F238E27FC236}">
                  <a16:creationId xmlns:a16="http://schemas.microsoft.com/office/drawing/2014/main" id="{08208699-F409-1293-43E4-3E8D742460E0}"/>
                </a:ext>
              </a:extLst>
            </p:cNvPr>
            <p:cNvSpPr/>
            <p:nvPr/>
          </p:nvSpPr>
          <p:spPr>
            <a:xfrm>
              <a:off x="6883488" y="6445219"/>
              <a:ext cx="120007" cy="157473"/>
            </a:xfrm>
            <a:custGeom>
              <a:avLst/>
              <a:gdLst/>
              <a:ahLst/>
              <a:cxnLst/>
              <a:rect l="l" t="t" r="r" b="b"/>
              <a:pathLst>
                <a:path w="120014" h="157480">
                  <a:moveTo>
                    <a:pt x="119468" y="127000"/>
                  </a:moveTo>
                  <a:lnTo>
                    <a:pt x="34137" y="127000"/>
                  </a:lnTo>
                  <a:lnTo>
                    <a:pt x="34137" y="93980"/>
                  </a:lnTo>
                  <a:lnTo>
                    <a:pt x="108242" y="93980"/>
                  </a:lnTo>
                  <a:lnTo>
                    <a:pt x="108242" y="63500"/>
                  </a:lnTo>
                  <a:lnTo>
                    <a:pt x="34137" y="63500"/>
                  </a:lnTo>
                  <a:lnTo>
                    <a:pt x="34137" y="30480"/>
                  </a:lnTo>
                  <a:lnTo>
                    <a:pt x="118338" y="30480"/>
                  </a:lnTo>
                  <a:lnTo>
                    <a:pt x="118338" y="0"/>
                  </a:lnTo>
                  <a:lnTo>
                    <a:pt x="0" y="0"/>
                  </a:lnTo>
                  <a:lnTo>
                    <a:pt x="0" y="30480"/>
                  </a:lnTo>
                  <a:lnTo>
                    <a:pt x="0" y="63500"/>
                  </a:lnTo>
                  <a:lnTo>
                    <a:pt x="0" y="93980"/>
                  </a:lnTo>
                  <a:lnTo>
                    <a:pt x="0" y="127000"/>
                  </a:lnTo>
                  <a:lnTo>
                    <a:pt x="0" y="157480"/>
                  </a:lnTo>
                  <a:lnTo>
                    <a:pt x="119468" y="157480"/>
                  </a:lnTo>
                  <a:lnTo>
                    <a:pt x="119468" y="127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26" name="Image 40">
              <a:extLst>
                <a:ext uri="{FF2B5EF4-FFF2-40B4-BE49-F238E27FC236}">
                  <a16:creationId xmlns:a16="http://schemas.microsoft.com/office/drawing/2014/main" id="{23601270-1DEF-70E7-1F37-7031CC8D84AF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590740" y="6057585"/>
              <a:ext cx="427529" cy="161909"/>
            </a:xfrm>
            <a:prstGeom prst="rect">
              <a:avLst/>
            </a:prstGeom>
          </p:spPr>
        </p:pic>
        <p:sp>
          <p:nvSpPr>
            <p:cNvPr id="27" name="Graphic 41">
              <a:extLst>
                <a:ext uri="{FF2B5EF4-FFF2-40B4-BE49-F238E27FC236}">
                  <a16:creationId xmlns:a16="http://schemas.microsoft.com/office/drawing/2014/main" id="{61348458-7ED8-89FC-7293-86C28B2A43F2}"/>
                </a:ext>
              </a:extLst>
            </p:cNvPr>
            <p:cNvSpPr/>
            <p:nvPr/>
          </p:nvSpPr>
          <p:spPr>
            <a:xfrm>
              <a:off x="6040944" y="6059841"/>
              <a:ext cx="34923" cy="157473"/>
            </a:xfrm>
            <a:custGeom>
              <a:avLst/>
              <a:gdLst/>
              <a:ahLst/>
              <a:cxnLst/>
              <a:rect l="l" t="t" r="r" b="b"/>
              <a:pathLst>
                <a:path w="34925" h="157480">
                  <a:moveTo>
                    <a:pt x="34582" y="0"/>
                  </a:moveTo>
                  <a:lnTo>
                    <a:pt x="0" y="0"/>
                  </a:lnTo>
                  <a:lnTo>
                    <a:pt x="0" y="157187"/>
                  </a:lnTo>
                  <a:lnTo>
                    <a:pt x="34582" y="157187"/>
                  </a:lnTo>
                  <a:lnTo>
                    <a:pt x="3458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28" name="Image 42">
              <a:extLst>
                <a:ext uri="{FF2B5EF4-FFF2-40B4-BE49-F238E27FC236}">
                  <a16:creationId xmlns:a16="http://schemas.microsoft.com/office/drawing/2014/main" id="{2F164AAD-B622-906E-A331-F5E2FFD12E87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105838" y="6059839"/>
              <a:ext cx="139666" cy="157180"/>
            </a:xfrm>
            <a:prstGeom prst="rect">
              <a:avLst/>
            </a:prstGeom>
          </p:spPr>
        </p:pic>
        <p:pic>
          <p:nvPicPr>
            <p:cNvPr id="29" name="Image 43">
              <a:extLst>
                <a:ext uri="{FF2B5EF4-FFF2-40B4-BE49-F238E27FC236}">
                  <a16:creationId xmlns:a16="http://schemas.microsoft.com/office/drawing/2014/main" id="{9382ED13-E62E-AC66-8936-E3E248DE5B75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74250" y="6057585"/>
              <a:ext cx="389816" cy="161689"/>
            </a:xfrm>
            <a:prstGeom prst="rect">
              <a:avLst/>
            </a:prstGeom>
          </p:spPr>
        </p:pic>
        <p:sp>
          <p:nvSpPr>
            <p:cNvPr id="30" name="Graphic 44">
              <a:extLst>
                <a:ext uri="{FF2B5EF4-FFF2-40B4-BE49-F238E27FC236}">
                  <a16:creationId xmlns:a16="http://schemas.microsoft.com/office/drawing/2014/main" id="{CB534915-4EF9-44CC-B329-9A07FE8A2007}"/>
                </a:ext>
              </a:extLst>
            </p:cNvPr>
            <p:cNvSpPr/>
            <p:nvPr/>
          </p:nvSpPr>
          <p:spPr>
            <a:xfrm>
              <a:off x="5142600" y="5867368"/>
              <a:ext cx="382247" cy="380984"/>
            </a:xfrm>
            <a:custGeom>
              <a:avLst/>
              <a:gdLst/>
              <a:ahLst/>
              <a:cxnLst/>
              <a:rect l="l" t="t" r="r" b="b"/>
              <a:pathLst>
                <a:path w="382270" h="381000">
                  <a:moveTo>
                    <a:pt x="148336" y="281444"/>
                  </a:moveTo>
                  <a:lnTo>
                    <a:pt x="148031" y="278117"/>
                  </a:lnTo>
                  <a:lnTo>
                    <a:pt x="148209" y="273456"/>
                  </a:lnTo>
                  <a:lnTo>
                    <a:pt x="142938" y="269494"/>
                  </a:lnTo>
                  <a:lnTo>
                    <a:pt x="138557" y="271386"/>
                  </a:lnTo>
                  <a:lnTo>
                    <a:pt x="134759" y="272732"/>
                  </a:lnTo>
                  <a:lnTo>
                    <a:pt x="132816" y="277482"/>
                  </a:lnTo>
                  <a:lnTo>
                    <a:pt x="134353" y="281165"/>
                  </a:lnTo>
                  <a:lnTo>
                    <a:pt x="135534" y="284441"/>
                  </a:lnTo>
                  <a:lnTo>
                    <a:pt x="139357" y="286677"/>
                  </a:lnTo>
                  <a:lnTo>
                    <a:pt x="142760" y="285597"/>
                  </a:lnTo>
                  <a:lnTo>
                    <a:pt x="145973" y="284734"/>
                  </a:lnTo>
                  <a:lnTo>
                    <a:pt x="148336" y="281444"/>
                  </a:lnTo>
                  <a:close/>
                </a:path>
                <a:path w="382270" h="381000">
                  <a:moveTo>
                    <a:pt x="160921" y="109220"/>
                  </a:moveTo>
                  <a:lnTo>
                    <a:pt x="158457" y="109220"/>
                  </a:lnTo>
                  <a:lnTo>
                    <a:pt x="153784" y="106680"/>
                  </a:lnTo>
                  <a:lnTo>
                    <a:pt x="153162" y="107950"/>
                  </a:lnTo>
                  <a:lnTo>
                    <a:pt x="154444" y="107950"/>
                  </a:lnTo>
                  <a:lnTo>
                    <a:pt x="156883" y="110490"/>
                  </a:lnTo>
                  <a:lnTo>
                    <a:pt x="160921" y="109220"/>
                  </a:lnTo>
                  <a:close/>
                </a:path>
                <a:path w="382270" h="381000">
                  <a:moveTo>
                    <a:pt x="164706" y="223443"/>
                  </a:moveTo>
                  <a:lnTo>
                    <a:pt x="162991" y="213461"/>
                  </a:lnTo>
                  <a:lnTo>
                    <a:pt x="160096" y="210769"/>
                  </a:lnTo>
                  <a:lnTo>
                    <a:pt x="158140" y="207708"/>
                  </a:lnTo>
                  <a:lnTo>
                    <a:pt x="153174" y="199199"/>
                  </a:lnTo>
                  <a:lnTo>
                    <a:pt x="149453" y="190093"/>
                  </a:lnTo>
                  <a:lnTo>
                    <a:pt x="147015" y="180555"/>
                  </a:lnTo>
                  <a:lnTo>
                    <a:pt x="145923" y="170764"/>
                  </a:lnTo>
                  <a:lnTo>
                    <a:pt x="144805" y="177876"/>
                  </a:lnTo>
                  <a:lnTo>
                    <a:pt x="157683" y="209270"/>
                  </a:lnTo>
                  <a:lnTo>
                    <a:pt x="152679" y="209423"/>
                  </a:lnTo>
                  <a:lnTo>
                    <a:pt x="147154" y="208292"/>
                  </a:lnTo>
                  <a:lnTo>
                    <a:pt x="130987" y="188810"/>
                  </a:lnTo>
                  <a:lnTo>
                    <a:pt x="124701" y="182016"/>
                  </a:lnTo>
                  <a:lnTo>
                    <a:pt x="122847" y="180251"/>
                  </a:lnTo>
                  <a:lnTo>
                    <a:pt x="118021" y="177203"/>
                  </a:lnTo>
                  <a:lnTo>
                    <a:pt x="113017" y="178549"/>
                  </a:lnTo>
                  <a:lnTo>
                    <a:pt x="106273" y="181089"/>
                  </a:lnTo>
                  <a:lnTo>
                    <a:pt x="139420" y="259638"/>
                  </a:lnTo>
                  <a:lnTo>
                    <a:pt x="159689" y="271233"/>
                  </a:lnTo>
                  <a:lnTo>
                    <a:pt x="152133" y="292138"/>
                  </a:lnTo>
                  <a:lnTo>
                    <a:pt x="160528" y="290220"/>
                  </a:lnTo>
                  <a:lnTo>
                    <a:pt x="162877" y="263194"/>
                  </a:lnTo>
                  <a:lnTo>
                    <a:pt x="163779" y="249669"/>
                  </a:lnTo>
                  <a:lnTo>
                    <a:pt x="164376" y="236131"/>
                  </a:lnTo>
                  <a:lnTo>
                    <a:pt x="164363" y="229819"/>
                  </a:lnTo>
                  <a:lnTo>
                    <a:pt x="164706" y="223443"/>
                  </a:lnTo>
                  <a:close/>
                </a:path>
                <a:path w="382270" h="381000">
                  <a:moveTo>
                    <a:pt x="171729" y="92583"/>
                  </a:moveTo>
                  <a:lnTo>
                    <a:pt x="171399" y="88303"/>
                  </a:lnTo>
                  <a:lnTo>
                    <a:pt x="165315" y="90970"/>
                  </a:lnTo>
                  <a:lnTo>
                    <a:pt x="160235" y="95694"/>
                  </a:lnTo>
                  <a:lnTo>
                    <a:pt x="156629" y="101219"/>
                  </a:lnTo>
                  <a:lnTo>
                    <a:pt x="160185" y="102438"/>
                  </a:lnTo>
                  <a:lnTo>
                    <a:pt x="164617" y="103136"/>
                  </a:lnTo>
                  <a:lnTo>
                    <a:pt x="167767" y="100571"/>
                  </a:lnTo>
                  <a:lnTo>
                    <a:pt x="171323" y="97624"/>
                  </a:lnTo>
                  <a:lnTo>
                    <a:pt x="171729" y="92583"/>
                  </a:lnTo>
                  <a:close/>
                </a:path>
                <a:path w="382270" h="381000">
                  <a:moveTo>
                    <a:pt x="193497" y="82600"/>
                  </a:moveTo>
                  <a:lnTo>
                    <a:pt x="188125" y="83578"/>
                  </a:lnTo>
                  <a:lnTo>
                    <a:pt x="182778" y="84823"/>
                  </a:lnTo>
                  <a:lnTo>
                    <a:pt x="177495" y="86245"/>
                  </a:lnTo>
                  <a:lnTo>
                    <a:pt x="179971" y="88582"/>
                  </a:lnTo>
                  <a:lnTo>
                    <a:pt x="183299" y="90754"/>
                  </a:lnTo>
                  <a:lnTo>
                    <a:pt x="186855" y="90068"/>
                  </a:lnTo>
                  <a:lnTo>
                    <a:pt x="190411" y="89230"/>
                  </a:lnTo>
                  <a:lnTo>
                    <a:pt x="192290" y="85737"/>
                  </a:lnTo>
                  <a:lnTo>
                    <a:pt x="193497" y="82600"/>
                  </a:lnTo>
                  <a:close/>
                </a:path>
                <a:path w="382270" h="381000">
                  <a:moveTo>
                    <a:pt x="382054" y="190500"/>
                  </a:moveTo>
                  <a:lnTo>
                    <a:pt x="379082" y="165100"/>
                  </a:lnTo>
                  <a:lnTo>
                    <a:pt x="376999" y="147320"/>
                  </a:lnTo>
                  <a:lnTo>
                    <a:pt x="362635" y="106680"/>
                  </a:lnTo>
                  <a:lnTo>
                    <a:pt x="356997" y="97790"/>
                  </a:lnTo>
                  <a:lnTo>
                    <a:pt x="340080" y="71120"/>
                  </a:lnTo>
                  <a:lnTo>
                    <a:pt x="327215" y="58420"/>
                  </a:lnTo>
                  <a:lnTo>
                    <a:pt x="318211" y="49530"/>
                  </a:lnTo>
                  <a:lnTo>
                    <a:pt x="311785" y="43180"/>
                  </a:lnTo>
                  <a:lnTo>
                    <a:pt x="310489" y="41910"/>
                  </a:lnTo>
                  <a:lnTo>
                    <a:pt x="291922" y="29946"/>
                  </a:lnTo>
                  <a:lnTo>
                    <a:pt x="291922" y="250190"/>
                  </a:lnTo>
                  <a:lnTo>
                    <a:pt x="291477" y="251460"/>
                  </a:lnTo>
                  <a:lnTo>
                    <a:pt x="290512" y="254000"/>
                  </a:lnTo>
                  <a:lnTo>
                    <a:pt x="288988" y="255270"/>
                  </a:lnTo>
                  <a:lnTo>
                    <a:pt x="287616" y="257810"/>
                  </a:lnTo>
                  <a:lnTo>
                    <a:pt x="282943" y="264160"/>
                  </a:lnTo>
                  <a:lnTo>
                    <a:pt x="278168" y="270510"/>
                  </a:lnTo>
                  <a:lnTo>
                    <a:pt x="268503" y="284480"/>
                  </a:lnTo>
                  <a:lnTo>
                    <a:pt x="265823" y="287020"/>
                  </a:lnTo>
                  <a:lnTo>
                    <a:pt x="263042" y="290830"/>
                  </a:lnTo>
                  <a:lnTo>
                    <a:pt x="260743" y="294640"/>
                  </a:lnTo>
                  <a:lnTo>
                    <a:pt x="259651" y="297180"/>
                  </a:lnTo>
                  <a:lnTo>
                    <a:pt x="255612" y="297180"/>
                  </a:lnTo>
                  <a:lnTo>
                    <a:pt x="261112" y="298450"/>
                  </a:lnTo>
                  <a:lnTo>
                    <a:pt x="271995" y="302260"/>
                  </a:lnTo>
                  <a:lnTo>
                    <a:pt x="290715" y="306070"/>
                  </a:lnTo>
                  <a:lnTo>
                    <a:pt x="283362" y="307340"/>
                  </a:lnTo>
                  <a:lnTo>
                    <a:pt x="268782" y="304800"/>
                  </a:lnTo>
                  <a:lnTo>
                    <a:pt x="249339" y="302260"/>
                  </a:lnTo>
                  <a:lnTo>
                    <a:pt x="210248" y="299720"/>
                  </a:lnTo>
                  <a:lnTo>
                    <a:pt x="190677" y="300990"/>
                  </a:lnTo>
                  <a:lnTo>
                    <a:pt x="158978" y="304800"/>
                  </a:lnTo>
                  <a:lnTo>
                    <a:pt x="148717" y="308610"/>
                  </a:lnTo>
                  <a:lnTo>
                    <a:pt x="141528" y="311150"/>
                  </a:lnTo>
                  <a:lnTo>
                    <a:pt x="134556" y="313690"/>
                  </a:lnTo>
                  <a:lnTo>
                    <a:pt x="127914" y="318770"/>
                  </a:lnTo>
                  <a:lnTo>
                    <a:pt x="121767" y="322580"/>
                  </a:lnTo>
                  <a:lnTo>
                    <a:pt x="122593" y="314960"/>
                  </a:lnTo>
                  <a:lnTo>
                    <a:pt x="126034" y="308610"/>
                  </a:lnTo>
                  <a:lnTo>
                    <a:pt x="131635" y="303530"/>
                  </a:lnTo>
                  <a:lnTo>
                    <a:pt x="134848" y="299720"/>
                  </a:lnTo>
                  <a:lnTo>
                    <a:pt x="138722" y="298450"/>
                  </a:lnTo>
                  <a:lnTo>
                    <a:pt x="142621" y="295910"/>
                  </a:lnTo>
                  <a:lnTo>
                    <a:pt x="122847" y="288290"/>
                  </a:lnTo>
                  <a:lnTo>
                    <a:pt x="126911" y="275590"/>
                  </a:lnTo>
                  <a:lnTo>
                    <a:pt x="131025" y="262890"/>
                  </a:lnTo>
                  <a:lnTo>
                    <a:pt x="115709" y="226060"/>
                  </a:lnTo>
                  <a:lnTo>
                    <a:pt x="112026" y="217170"/>
                  </a:lnTo>
                  <a:lnTo>
                    <a:pt x="106070" y="219710"/>
                  </a:lnTo>
                  <a:lnTo>
                    <a:pt x="100228" y="223520"/>
                  </a:lnTo>
                  <a:lnTo>
                    <a:pt x="94259" y="226060"/>
                  </a:lnTo>
                  <a:lnTo>
                    <a:pt x="92278" y="220980"/>
                  </a:lnTo>
                  <a:lnTo>
                    <a:pt x="90017" y="217170"/>
                  </a:lnTo>
                  <a:lnTo>
                    <a:pt x="88125" y="213360"/>
                  </a:lnTo>
                  <a:lnTo>
                    <a:pt x="92227" y="210820"/>
                  </a:lnTo>
                  <a:lnTo>
                    <a:pt x="94272" y="210820"/>
                  </a:lnTo>
                  <a:lnTo>
                    <a:pt x="94259" y="214630"/>
                  </a:lnTo>
                  <a:lnTo>
                    <a:pt x="95529" y="215900"/>
                  </a:lnTo>
                  <a:lnTo>
                    <a:pt x="97624" y="218440"/>
                  </a:lnTo>
                  <a:lnTo>
                    <a:pt x="102336" y="217170"/>
                  </a:lnTo>
                  <a:lnTo>
                    <a:pt x="104013" y="214630"/>
                  </a:lnTo>
                  <a:lnTo>
                    <a:pt x="105575" y="212090"/>
                  </a:lnTo>
                  <a:lnTo>
                    <a:pt x="105181" y="210820"/>
                  </a:lnTo>
                  <a:lnTo>
                    <a:pt x="104800" y="209550"/>
                  </a:lnTo>
                  <a:lnTo>
                    <a:pt x="103784" y="208280"/>
                  </a:lnTo>
                  <a:lnTo>
                    <a:pt x="102781" y="207010"/>
                  </a:lnTo>
                  <a:lnTo>
                    <a:pt x="105003" y="207010"/>
                  </a:lnTo>
                  <a:lnTo>
                    <a:pt x="107276" y="205740"/>
                  </a:lnTo>
                  <a:lnTo>
                    <a:pt x="107937" y="203200"/>
                  </a:lnTo>
                  <a:lnTo>
                    <a:pt x="109385" y="200660"/>
                  </a:lnTo>
                  <a:lnTo>
                    <a:pt x="108546" y="199390"/>
                  </a:lnTo>
                  <a:lnTo>
                    <a:pt x="106045" y="195580"/>
                  </a:lnTo>
                  <a:lnTo>
                    <a:pt x="102311" y="196850"/>
                  </a:lnTo>
                  <a:lnTo>
                    <a:pt x="100507" y="196850"/>
                  </a:lnTo>
                  <a:lnTo>
                    <a:pt x="99136" y="198120"/>
                  </a:lnTo>
                  <a:lnTo>
                    <a:pt x="98247" y="199390"/>
                  </a:lnTo>
                  <a:lnTo>
                    <a:pt x="97917" y="196850"/>
                  </a:lnTo>
                  <a:lnTo>
                    <a:pt x="96647" y="194310"/>
                  </a:lnTo>
                  <a:lnTo>
                    <a:pt x="94234" y="194310"/>
                  </a:lnTo>
                  <a:lnTo>
                    <a:pt x="90944" y="193040"/>
                  </a:lnTo>
                  <a:lnTo>
                    <a:pt x="87261" y="195580"/>
                  </a:lnTo>
                  <a:lnTo>
                    <a:pt x="87363" y="201930"/>
                  </a:lnTo>
                  <a:lnTo>
                    <a:pt x="89293" y="203200"/>
                  </a:lnTo>
                  <a:lnTo>
                    <a:pt x="91046" y="204470"/>
                  </a:lnTo>
                  <a:lnTo>
                    <a:pt x="87147" y="207010"/>
                  </a:lnTo>
                  <a:lnTo>
                    <a:pt x="85153" y="208280"/>
                  </a:lnTo>
                  <a:lnTo>
                    <a:pt x="83350" y="204470"/>
                  </a:lnTo>
                  <a:lnTo>
                    <a:pt x="79565" y="195580"/>
                  </a:lnTo>
                  <a:lnTo>
                    <a:pt x="77482" y="191770"/>
                  </a:lnTo>
                  <a:lnTo>
                    <a:pt x="79806" y="187960"/>
                  </a:lnTo>
                  <a:lnTo>
                    <a:pt x="89077" y="180340"/>
                  </a:lnTo>
                  <a:lnTo>
                    <a:pt x="95821" y="176530"/>
                  </a:lnTo>
                  <a:lnTo>
                    <a:pt x="102819" y="173990"/>
                  </a:lnTo>
                  <a:lnTo>
                    <a:pt x="107505" y="171450"/>
                  </a:lnTo>
                  <a:lnTo>
                    <a:pt x="112331" y="170180"/>
                  </a:lnTo>
                  <a:lnTo>
                    <a:pt x="117386" y="168910"/>
                  </a:lnTo>
                  <a:lnTo>
                    <a:pt x="123380" y="168910"/>
                  </a:lnTo>
                  <a:lnTo>
                    <a:pt x="125793" y="170180"/>
                  </a:lnTo>
                  <a:lnTo>
                    <a:pt x="139763" y="180340"/>
                  </a:lnTo>
                  <a:lnTo>
                    <a:pt x="136906" y="173990"/>
                  </a:lnTo>
                  <a:lnTo>
                    <a:pt x="137261" y="168910"/>
                  </a:lnTo>
                  <a:lnTo>
                    <a:pt x="137439" y="166370"/>
                  </a:lnTo>
                  <a:lnTo>
                    <a:pt x="141236" y="152400"/>
                  </a:lnTo>
                  <a:lnTo>
                    <a:pt x="143052" y="146050"/>
                  </a:lnTo>
                  <a:lnTo>
                    <a:pt x="142341" y="139700"/>
                  </a:lnTo>
                  <a:lnTo>
                    <a:pt x="142443" y="138430"/>
                  </a:lnTo>
                  <a:lnTo>
                    <a:pt x="140589" y="138430"/>
                  </a:lnTo>
                  <a:lnTo>
                    <a:pt x="124701" y="133350"/>
                  </a:lnTo>
                  <a:lnTo>
                    <a:pt x="116763" y="132080"/>
                  </a:lnTo>
                  <a:lnTo>
                    <a:pt x="114528" y="130810"/>
                  </a:lnTo>
                  <a:lnTo>
                    <a:pt x="112903" y="129540"/>
                  </a:lnTo>
                  <a:lnTo>
                    <a:pt x="111493" y="128270"/>
                  </a:lnTo>
                  <a:lnTo>
                    <a:pt x="110324" y="127000"/>
                  </a:lnTo>
                  <a:lnTo>
                    <a:pt x="110604" y="124460"/>
                  </a:lnTo>
                  <a:lnTo>
                    <a:pt x="110794" y="123190"/>
                  </a:lnTo>
                  <a:lnTo>
                    <a:pt x="110947" y="121920"/>
                  </a:lnTo>
                  <a:lnTo>
                    <a:pt x="112903" y="121920"/>
                  </a:lnTo>
                  <a:lnTo>
                    <a:pt x="125120" y="116840"/>
                  </a:lnTo>
                  <a:lnTo>
                    <a:pt x="136055" y="113030"/>
                  </a:lnTo>
                  <a:lnTo>
                    <a:pt x="140449" y="110490"/>
                  </a:lnTo>
                  <a:lnTo>
                    <a:pt x="145008" y="109220"/>
                  </a:lnTo>
                  <a:lnTo>
                    <a:pt x="144830" y="107950"/>
                  </a:lnTo>
                  <a:lnTo>
                    <a:pt x="144500" y="105410"/>
                  </a:lnTo>
                  <a:lnTo>
                    <a:pt x="142265" y="106680"/>
                  </a:lnTo>
                  <a:lnTo>
                    <a:pt x="139903" y="107950"/>
                  </a:lnTo>
                  <a:lnTo>
                    <a:pt x="131965" y="107950"/>
                  </a:lnTo>
                  <a:lnTo>
                    <a:pt x="127038" y="104140"/>
                  </a:lnTo>
                  <a:lnTo>
                    <a:pt x="125818" y="99060"/>
                  </a:lnTo>
                  <a:lnTo>
                    <a:pt x="124548" y="92710"/>
                  </a:lnTo>
                  <a:lnTo>
                    <a:pt x="125374" y="87630"/>
                  </a:lnTo>
                  <a:lnTo>
                    <a:pt x="127457" y="82550"/>
                  </a:lnTo>
                  <a:lnTo>
                    <a:pt x="128828" y="82550"/>
                  </a:lnTo>
                  <a:lnTo>
                    <a:pt x="130390" y="83820"/>
                  </a:lnTo>
                  <a:lnTo>
                    <a:pt x="129844" y="85090"/>
                  </a:lnTo>
                  <a:lnTo>
                    <a:pt x="128371" y="90170"/>
                  </a:lnTo>
                  <a:lnTo>
                    <a:pt x="128143" y="95250"/>
                  </a:lnTo>
                  <a:lnTo>
                    <a:pt x="131457" y="100330"/>
                  </a:lnTo>
                  <a:lnTo>
                    <a:pt x="133045" y="102870"/>
                  </a:lnTo>
                  <a:lnTo>
                    <a:pt x="138493" y="102870"/>
                  </a:lnTo>
                  <a:lnTo>
                    <a:pt x="136639" y="100330"/>
                  </a:lnTo>
                  <a:lnTo>
                    <a:pt x="134696" y="97790"/>
                  </a:lnTo>
                  <a:lnTo>
                    <a:pt x="134353" y="95250"/>
                  </a:lnTo>
                  <a:lnTo>
                    <a:pt x="133438" y="88900"/>
                  </a:lnTo>
                  <a:lnTo>
                    <a:pt x="136232" y="82550"/>
                  </a:lnTo>
                  <a:lnTo>
                    <a:pt x="139534" y="77470"/>
                  </a:lnTo>
                  <a:lnTo>
                    <a:pt x="139954" y="76200"/>
                  </a:lnTo>
                  <a:lnTo>
                    <a:pt x="141719" y="76200"/>
                  </a:lnTo>
                  <a:lnTo>
                    <a:pt x="142125" y="77470"/>
                  </a:lnTo>
                  <a:lnTo>
                    <a:pt x="142938" y="78740"/>
                  </a:lnTo>
                  <a:lnTo>
                    <a:pt x="141947" y="80010"/>
                  </a:lnTo>
                  <a:lnTo>
                    <a:pt x="141401" y="81280"/>
                  </a:lnTo>
                  <a:lnTo>
                    <a:pt x="138950" y="85090"/>
                  </a:lnTo>
                  <a:lnTo>
                    <a:pt x="137566" y="90170"/>
                  </a:lnTo>
                  <a:lnTo>
                    <a:pt x="139115" y="95250"/>
                  </a:lnTo>
                  <a:lnTo>
                    <a:pt x="139827" y="97790"/>
                  </a:lnTo>
                  <a:lnTo>
                    <a:pt x="142074" y="99060"/>
                  </a:lnTo>
                  <a:lnTo>
                    <a:pt x="144411" y="99060"/>
                  </a:lnTo>
                  <a:lnTo>
                    <a:pt x="144830" y="93980"/>
                  </a:lnTo>
                  <a:lnTo>
                    <a:pt x="146583" y="88900"/>
                  </a:lnTo>
                  <a:lnTo>
                    <a:pt x="149110" y="83820"/>
                  </a:lnTo>
                  <a:lnTo>
                    <a:pt x="148132" y="81280"/>
                  </a:lnTo>
                  <a:lnTo>
                    <a:pt x="147218" y="78740"/>
                  </a:lnTo>
                  <a:lnTo>
                    <a:pt x="147205" y="76200"/>
                  </a:lnTo>
                  <a:lnTo>
                    <a:pt x="147129" y="72390"/>
                  </a:lnTo>
                  <a:lnTo>
                    <a:pt x="148793" y="68580"/>
                  </a:lnTo>
                  <a:lnTo>
                    <a:pt x="151320" y="66040"/>
                  </a:lnTo>
                  <a:lnTo>
                    <a:pt x="152069" y="66040"/>
                  </a:lnTo>
                  <a:lnTo>
                    <a:pt x="152857" y="64770"/>
                  </a:lnTo>
                  <a:lnTo>
                    <a:pt x="154089" y="64770"/>
                  </a:lnTo>
                  <a:lnTo>
                    <a:pt x="155041" y="66040"/>
                  </a:lnTo>
                  <a:lnTo>
                    <a:pt x="155321" y="67310"/>
                  </a:lnTo>
                  <a:lnTo>
                    <a:pt x="154266" y="68580"/>
                  </a:lnTo>
                  <a:lnTo>
                    <a:pt x="151384" y="71120"/>
                  </a:lnTo>
                  <a:lnTo>
                    <a:pt x="150596" y="76200"/>
                  </a:lnTo>
                  <a:lnTo>
                    <a:pt x="151549" y="80010"/>
                  </a:lnTo>
                  <a:lnTo>
                    <a:pt x="154863" y="74930"/>
                  </a:lnTo>
                  <a:lnTo>
                    <a:pt x="159486" y="71120"/>
                  </a:lnTo>
                  <a:lnTo>
                    <a:pt x="163639" y="67310"/>
                  </a:lnTo>
                  <a:lnTo>
                    <a:pt x="161937" y="64770"/>
                  </a:lnTo>
                  <a:lnTo>
                    <a:pt x="160299" y="60960"/>
                  </a:lnTo>
                  <a:lnTo>
                    <a:pt x="160121" y="58420"/>
                  </a:lnTo>
                  <a:lnTo>
                    <a:pt x="159651" y="53340"/>
                  </a:lnTo>
                  <a:lnTo>
                    <a:pt x="162102" y="48260"/>
                  </a:lnTo>
                  <a:lnTo>
                    <a:pt x="165874" y="45720"/>
                  </a:lnTo>
                  <a:lnTo>
                    <a:pt x="167220" y="45720"/>
                  </a:lnTo>
                  <a:lnTo>
                    <a:pt x="167932" y="46990"/>
                  </a:lnTo>
                  <a:lnTo>
                    <a:pt x="167817" y="48260"/>
                  </a:lnTo>
                  <a:lnTo>
                    <a:pt x="166789" y="49530"/>
                  </a:lnTo>
                  <a:lnTo>
                    <a:pt x="165239" y="50800"/>
                  </a:lnTo>
                  <a:lnTo>
                    <a:pt x="164693" y="53340"/>
                  </a:lnTo>
                  <a:lnTo>
                    <a:pt x="163283" y="57150"/>
                  </a:lnTo>
                  <a:lnTo>
                    <a:pt x="164084" y="60960"/>
                  </a:lnTo>
                  <a:lnTo>
                    <a:pt x="166344" y="64770"/>
                  </a:lnTo>
                  <a:lnTo>
                    <a:pt x="174967" y="48260"/>
                  </a:lnTo>
                  <a:lnTo>
                    <a:pt x="175450" y="45720"/>
                  </a:lnTo>
                  <a:lnTo>
                    <a:pt x="175704" y="44450"/>
                  </a:lnTo>
                  <a:lnTo>
                    <a:pt x="175895" y="43180"/>
                  </a:lnTo>
                  <a:lnTo>
                    <a:pt x="178422" y="43180"/>
                  </a:lnTo>
                  <a:lnTo>
                    <a:pt x="178930" y="45720"/>
                  </a:lnTo>
                  <a:lnTo>
                    <a:pt x="178727" y="48260"/>
                  </a:lnTo>
                  <a:lnTo>
                    <a:pt x="177330" y="54610"/>
                  </a:lnTo>
                  <a:lnTo>
                    <a:pt x="176199" y="58420"/>
                  </a:lnTo>
                  <a:lnTo>
                    <a:pt x="173609" y="62230"/>
                  </a:lnTo>
                  <a:lnTo>
                    <a:pt x="170230" y="67310"/>
                  </a:lnTo>
                  <a:lnTo>
                    <a:pt x="165950" y="71120"/>
                  </a:lnTo>
                  <a:lnTo>
                    <a:pt x="162179" y="74930"/>
                  </a:lnTo>
                  <a:lnTo>
                    <a:pt x="159562" y="77470"/>
                  </a:lnTo>
                  <a:lnTo>
                    <a:pt x="156616" y="80010"/>
                  </a:lnTo>
                  <a:lnTo>
                    <a:pt x="151917" y="87630"/>
                  </a:lnTo>
                  <a:lnTo>
                    <a:pt x="150507" y="92710"/>
                  </a:lnTo>
                  <a:lnTo>
                    <a:pt x="149923" y="97790"/>
                  </a:lnTo>
                  <a:lnTo>
                    <a:pt x="151333" y="97790"/>
                  </a:lnTo>
                  <a:lnTo>
                    <a:pt x="152730" y="96520"/>
                  </a:lnTo>
                  <a:lnTo>
                    <a:pt x="153619" y="95250"/>
                  </a:lnTo>
                  <a:lnTo>
                    <a:pt x="157873" y="90170"/>
                  </a:lnTo>
                  <a:lnTo>
                    <a:pt x="163652" y="86360"/>
                  </a:lnTo>
                  <a:lnTo>
                    <a:pt x="169748" y="82550"/>
                  </a:lnTo>
                  <a:lnTo>
                    <a:pt x="168859" y="81280"/>
                  </a:lnTo>
                  <a:lnTo>
                    <a:pt x="167360" y="78740"/>
                  </a:lnTo>
                  <a:lnTo>
                    <a:pt x="169570" y="77470"/>
                  </a:lnTo>
                  <a:lnTo>
                    <a:pt x="171805" y="77470"/>
                  </a:lnTo>
                  <a:lnTo>
                    <a:pt x="172110" y="80010"/>
                  </a:lnTo>
                  <a:lnTo>
                    <a:pt x="173113" y="81280"/>
                  </a:lnTo>
                  <a:lnTo>
                    <a:pt x="194614" y="77470"/>
                  </a:lnTo>
                  <a:lnTo>
                    <a:pt x="194525" y="74930"/>
                  </a:lnTo>
                  <a:lnTo>
                    <a:pt x="194284" y="73660"/>
                  </a:lnTo>
                  <a:lnTo>
                    <a:pt x="194017" y="71120"/>
                  </a:lnTo>
                  <a:lnTo>
                    <a:pt x="194627" y="71120"/>
                  </a:lnTo>
                  <a:lnTo>
                    <a:pt x="195262" y="69850"/>
                  </a:lnTo>
                  <a:lnTo>
                    <a:pt x="197345" y="69850"/>
                  </a:lnTo>
                  <a:lnTo>
                    <a:pt x="197726" y="72390"/>
                  </a:lnTo>
                  <a:lnTo>
                    <a:pt x="197942" y="73660"/>
                  </a:lnTo>
                  <a:lnTo>
                    <a:pt x="198056" y="76200"/>
                  </a:lnTo>
                  <a:lnTo>
                    <a:pt x="199682" y="76200"/>
                  </a:lnTo>
                  <a:lnTo>
                    <a:pt x="201295" y="74930"/>
                  </a:lnTo>
                  <a:lnTo>
                    <a:pt x="202882" y="74930"/>
                  </a:lnTo>
                  <a:lnTo>
                    <a:pt x="201980" y="71120"/>
                  </a:lnTo>
                  <a:lnTo>
                    <a:pt x="201980" y="69850"/>
                  </a:lnTo>
                  <a:lnTo>
                    <a:pt x="202006" y="66040"/>
                  </a:lnTo>
                  <a:lnTo>
                    <a:pt x="203682" y="62230"/>
                  </a:lnTo>
                  <a:lnTo>
                    <a:pt x="205854" y="57150"/>
                  </a:lnTo>
                  <a:lnTo>
                    <a:pt x="210324" y="53340"/>
                  </a:lnTo>
                  <a:lnTo>
                    <a:pt x="215353" y="50800"/>
                  </a:lnTo>
                  <a:lnTo>
                    <a:pt x="216115" y="49530"/>
                  </a:lnTo>
                  <a:lnTo>
                    <a:pt x="217551" y="49530"/>
                  </a:lnTo>
                  <a:lnTo>
                    <a:pt x="217601" y="52070"/>
                  </a:lnTo>
                  <a:lnTo>
                    <a:pt x="217678" y="53340"/>
                  </a:lnTo>
                  <a:lnTo>
                    <a:pt x="215671" y="54610"/>
                  </a:lnTo>
                  <a:lnTo>
                    <a:pt x="214236" y="54610"/>
                  </a:lnTo>
                  <a:lnTo>
                    <a:pt x="208826" y="58420"/>
                  </a:lnTo>
                  <a:lnTo>
                    <a:pt x="206260" y="66040"/>
                  </a:lnTo>
                  <a:lnTo>
                    <a:pt x="207149" y="72390"/>
                  </a:lnTo>
                  <a:lnTo>
                    <a:pt x="210477" y="69850"/>
                  </a:lnTo>
                  <a:lnTo>
                    <a:pt x="213410" y="66040"/>
                  </a:lnTo>
                  <a:lnTo>
                    <a:pt x="215849" y="62230"/>
                  </a:lnTo>
                  <a:lnTo>
                    <a:pt x="217271" y="60960"/>
                  </a:lnTo>
                  <a:lnTo>
                    <a:pt x="219151" y="58420"/>
                  </a:lnTo>
                  <a:lnTo>
                    <a:pt x="221818" y="59690"/>
                  </a:lnTo>
                  <a:lnTo>
                    <a:pt x="221462" y="62230"/>
                  </a:lnTo>
                  <a:lnTo>
                    <a:pt x="219621" y="64770"/>
                  </a:lnTo>
                  <a:lnTo>
                    <a:pt x="218046" y="67310"/>
                  </a:lnTo>
                  <a:lnTo>
                    <a:pt x="215569" y="69850"/>
                  </a:lnTo>
                  <a:lnTo>
                    <a:pt x="212877" y="73660"/>
                  </a:lnTo>
                  <a:lnTo>
                    <a:pt x="209651" y="76200"/>
                  </a:lnTo>
                  <a:lnTo>
                    <a:pt x="206400" y="80010"/>
                  </a:lnTo>
                  <a:lnTo>
                    <a:pt x="197929" y="82550"/>
                  </a:lnTo>
                  <a:lnTo>
                    <a:pt x="197167" y="87630"/>
                  </a:lnTo>
                  <a:lnTo>
                    <a:pt x="195237" y="92710"/>
                  </a:lnTo>
                  <a:lnTo>
                    <a:pt x="190347" y="95250"/>
                  </a:lnTo>
                  <a:lnTo>
                    <a:pt x="185623" y="97790"/>
                  </a:lnTo>
                  <a:lnTo>
                    <a:pt x="179844" y="96520"/>
                  </a:lnTo>
                  <a:lnTo>
                    <a:pt x="175856" y="92710"/>
                  </a:lnTo>
                  <a:lnTo>
                    <a:pt x="176161" y="97790"/>
                  </a:lnTo>
                  <a:lnTo>
                    <a:pt x="173634" y="104140"/>
                  </a:lnTo>
                  <a:lnTo>
                    <a:pt x="168808" y="106680"/>
                  </a:lnTo>
                  <a:lnTo>
                    <a:pt x="164274" y="109220"/>
                  </a:lnTo>
                  <a:lnTo>
                    <a:pt x="165252" y="109220"/>
                  </a:lnTo>
                  <a:lnTo>
                    <a:pt x="169075" y="111760"/>
                  </a:lnTo>
                  <a:lnTo>
                    <a:pt x="170561" y="111760"/>
                  </a:lnTo>
                  <a:lnTo>
                    <a:pt x="171069" y="113030"/>
                  </a:lnTo>
                  <a:lnTo>
                    <a:pt x="170141" y="114300"/>
                  </a:lnTo>
                  <a:lnTo>
                    <a:pt x="168427" y="118110"/>
                  </a:lnTo>
                  <a:lnTo>
                    <a:pt x="165227" y="118110"/>
                  </a:lnTo>
                  <a:lnTo>
                    <a:pt x="162598" y="119380"/>
                  </a:lnTo>
                  <a:lnTo>
                    <a:pt x="177800" y="142240"/>
                  </a:lnTo>
                  <a:lnTo>
                    <a:pt x="180505" y="146050"/>
                  </a:lnTo>
                  <a:lnTo>
                    <a:pt x="183349" y="149860"/>
                  </a:lnTo>
                  <a:lnTo>
                    <a:pt x="185635" y="154940"/>
                  </a:lnTo>
                  <a:lnTo>
                    <a:pt x="189191" y="157480"/>
                  </a:lnTo>
                  <a:lnTo>
                    <a:pt x="192951" y="161290"/>
                  </a:lnTo>
                  <a:lnTo>
                    <a:pt x="197954" y="163830"/>
                  </a:lnTo>
                  <a:lnTo>
                    <a:pt x="210451" y="167640"/>
                  </a:lnTo>
                  <a:lnTo>
                    <a:pt x="218122" y="167640"/>
                  </a:lnTo>
                  <a:lnTo>
                    <a:pt x="225653" y="166370"/>
                  </a:lnTo>
                  <a:lnTo>
                    <a:pt x="232752" y="166370"/>
                  </a:lnTo>
                  <a:lnTo>
                    <a:pt x="239852" y="167640"/>
                  </a:lnTo>
                  <a:lnTo>
                    <a:pt x="246938" y="166370"/>
                  </a:lnTo>
                  <a:lnTo>
                    <a:pt x="254025" y="166370"/>
                  </a:lnTo>
                  <a:lnTo>
                    <a:pt x="257848" y="165100"/>
                  </a:lnTo>
                  <a:lnTo>
                    <a:pt x="261759" y="165100"/>
                  </a:lnTo>
                  <a:lnTo>
                    <a:pt x="265595" y="166370"/>
                  </a:lnTo>
                  <a:lnTo>
                    <a:pt x="273939" y="167640"/>
                  </a:lnTo>
                  <a:lnTo>
                    <a:pt x="281520" y="172720"/>
                  </a:lnTo>
                  <a:lnTo>
                    <a:pt x="285254" y="181610"/>
                  </a:lnTo>
                  <a:lnTo>
                    <a:pt x="288798" y="187960"/>
                  </a:lnTo>
                  <a:lnTo>
                    <a:pt x="289102" y="195580"/>
                  </a:lnTo>
                  <a:lnTo>
                    <a:pt x="288124" y="203200"/>
                  </a:lnTo>
                  <a:lnTo>
                    <a:pt x="287426" y="209550"/>
                  </a:lnTo>
                  <a:lnTo>
                    <a:pt x="286334" y="214630"/>
                  </a:lnTo>
                  <a:lnTo>
                    <a:pt x="283743" y="218440"/>
                  </a:lnTo>
                  <a:lnTo>
                    <a:pt x="282956" y="212090"/>
                  </a:lnTo>
                  <a:lnTo>
                    <a:pt x="282587" y="204470"/>
                  </a:lnTo>
                  <a:lnTo>
                    <a:pt x="281825" y="196850"/>
                  </a:lnTo>
                  <a:lnTo>
                    <a:pt x="280822" y="210820"/>
                  </a:lnTo>
                  <a:lnTo>
                    <a:pt x="280568" y="215900"/>
                  </a:lnTo>
                  <a:lnTo>
                    <a:pt x="280479" y="222250"/>
                  </a:lnTo>
                  <a:lnTo>
                    <a:pt x="283692" y="231140"/>
                  </a:lnTo>
                  <a:lnTo>
                    <a:pt x="286169" y="236220"/>
                  </a:lnTo>
                  <a:lnTo>
                    <a:pt x="288696" y="242570"/>
                  </a:lnTo>
                  <a:lnTo>
                    <a:pt x="291134" y="248920"/>
                  </a:lnTo>
                  <a:lnTo>
                    <a:pt x="291376" y="248920"/>
                  </a:lnTo>
                  <a:lnTo>
                    <a:pt x="291922" y="250190"/>
                  </a:lnTo>
                  <a:lnTo>
                    <a:pt x="291922" y="29946"/>
                  </a:lnTo>
                  <a:lnTo>
                    <a:pt x="275018" y="19050"/>
                  </a:lnTo>
                  <a:lnTo>
                    <a:pt x="234810" y="5080"/>
                  </a:lnTo>
                  <a:lnTo>
                    <a:pt x="191020" y="0"/>
                  </a:lnTo>
                  <a:lnTo>
                    <a:pt x="147218" y="5080"/>
                  </a:lnTo>
                  <a:lnTo>
                    <a:pt x="107010" y="19050"/>
                  </a:lnTo>
                  <a:lnTo>
                    <a:pt x="71539" y="41910"/>
                  </a:lnTo>
                  <a:lnTo>
                    <a:pt x="41960" y="71120"/>
                  </a:lnTo>
                  <a:lnTo>
                    <a:pt x="19405" y="106680"/>
                  </a:lnTo>
                  <a:lnTo>
                    <a:pt x="5041" y="147320"/>
                  </a:lnTo>
                  <a:lnTo>
                    <a:pt x="0" y="190500"/>
                  </a:lnTo>
                  <a:lnTo>
                    <a:pt x="5041" y="234950"/>
                  </a:lnTo>
                  <a:lnTo>
                    <a:pt x="19405" y="274320"/>
                  </a:lnTo>
                  <a:lnTo>
                    <a:pt x="41960" y="309880"/>
                  </a:lnTo>
                  <a:lnTo>
                    <a:pt x="71539" y="339090"/>
                  </a:lnTo>
                  <a:lnTo>
                    <a:pt x="107010" y="361950"/>
                  </a:lnTo>
                  <a:lnTo>
                    <a:pt x="147218" y="377190"/>
                  </a:lnTo>
                  <a:lnTo>
                    <a:pt x="191020" y="381000"/>
                  </a:lnTo>
                  <a:lnTo>
                    <a:pt x="234810" y="377190"/>
                  </a:lnTo>
                  <a:lnTo>
                    <a:pt x="275018" y="361950"/>
                  </a:lnTo>
                  <a:lnTo>
                    <a:pt x="310489" y="339090"/>
                  </a:lnTo>
                  <a:lnTo>
                    <a:pt x="340080" y="309880"/>
                  </a:lnTo>
                  <a:lnTo>
                    <a:pt x="362635" y="274320"/>
                  </a:lnTo>
                  <a:lnTo>
                    <a:pt x="376999" y="234950"/>
                  </a:lnTo>
                  <a:lnTo>
                    <a:pt x="378879" y="218440"/>
                  </a:lnTo>
                  <a:lnTo>
                    <a:pt x="382054" y="1905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pic>
          <p:nvPicPr>
            <p:cNvPr id="31" name="Image 45">
              <a:extLst>
                <a:ext uri="{FF2B5EF4-FFF2-40B4-BE49-F238E27FC236}">
                  <a16:creationId xmlns:a16="http://schemas.microsoft.com/office/drawing/2014/main" id="{E7C82B8B-2421-A572-C5A7-B9C5F9F96F0D}"/>
                </a:ext>
              </a:extLst>
            </p:cNvPr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310250" y="6054140"/>
              <a:ext cx="109305" cy="108579"/>
            </a:xfrm>
            <a:prstGeom prst="rect">
              <a:avLst/>
            </a:prstGeom>
          </p:spPr>
        </p:pic>
        <p:sp>
          <p:nvSpPr>
            <p:cNvPr id="32" name="Graphic 46">
              <a:extLst>
                <a:ext uri="{FF2B5EF4-FFF2-40B4-BE49-F238E27FC236}">
                  <a16:creationId xmlns:a16="http://schemas.microsoft.com/office/drawing/2014/main" id="{DE471667-9839-0F99-6929-E46084BF270A}"/>
                </a:ext>
              </a:extLst>
            </p:cNvPr>
            <p:cNvSpPr/>
            <p:nvPr/>
          </p:nvSpPr>
          <p:spPr>
            <a:xfrm>
              <a:off x="5589399" y="6681650"/>
              <a:ext cx="1465492" cy="1270"/>
            </a:xfrm>
            <a:custGeom>
              <a:avLst/>
              <a:gdLst/>
              <a:ahLst/>
              <a:cxnLst/>
              <a:rect l="l" t="t" r="r" b="b"/>
              <a:pathLst>
                <a:path w="1465580">
                  <a:moveTo>
                    <a:pt x="0" y="0"/>
                  </a:moveTo>
                  <a:lnTo>
                    <a:pt x="1465376" y="0"/>
                  </a:lnTo>
                </a:path>
              </a:pathLst>
            </a:custGeom>
            <a:ln w="4826">
              <a:solidFill>
                <a:srgbClr val="FFFFFF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  <p:sp>
          <p:nvSpPr>
            <p:cNvPr id="33" name="Graphic 47">
              <a:extLst>
                <a:ext uri="{FF2B5EF4-FFF2-40B4-BE49-F238E27FC236}">
                  <a16:creationId xmlns:a16="http://schemas.microsoft.com/office/drawing/2014/main" id="{6CA9DD7D-6435-26E4-3F26-FE5FD82B1FAD}"/>
                </a:ext>
              </a:extLst>
            </p:cNvPr>
            <p:cNvSpPr/>
            <p:nvPr/>
          </p:nvSpPr>
          <p:spPr>
            <a:xfrm>
              <a:off x="5589404" y="6760946"/>
              <a:ext cx="1465492" cy="61591"/>
            </a:xfrm>
            <a:custGeom>
              <a:avLst/>
              <a:gdLst/>
              <a:ahLst/>
              <a:cxnLst/>
              <a:rect l="l" t="t" r="r" b="b"/>
              <a:pathLst>
                <a:path w="1465580" h="61594">
                  <a:moveTo>
                    <a:pt x="13055" y="1028"/>
                  </a:moveTo>
                  <a:lnTo>
                    <a:pt x="0" y="1028"/>
                  </a:lnTo>
                  <a:lnTo>
                    <a:pt x="0" y="34924"/>
                  </a:lnTo>
                  <a:lnTo>
                    <a:pt x="1771" y="46411"/>
                  </a:lnTo>
                  <a:lnTo>
                    <a:pt x="6862" y="54656"/>
                  </a:lnTo>
                  <a:lnTo>
                    <a:pt x="14942" y="59626"/>
                  </a:lnTo>
                  <a:lnTo>
                    <a:pt x="25679" y="61290"/>
                  </a:lnTo>
                  <a:lnTo>
                    <a:pt x="36479" y="59626"/>
                  </a:lnTo>
                  <a:lnTo>
                    <a:pt x="44667" y="54636"/>
                  </a:lnTo>
                  <a:lnTo>
                    <a:pt x="48022" y="49250"/>
                  </a:lnTo>
                  <a:lnTo>
                    <a:pt x="17881" y="49250"/>
                  </a:lnTo>
                  <a:lnTo>
                    <a:pt x="13055" y="44246"/>
                  </a:lnTo>
                  <a:lnTo>
                    <a:pt x="13055" y="1028"/>
                  </a:lnTo>
                  <a:close/>
                </a:path>
                <a:path w="1465580" h="61594">
                  <a:moveTo>
                    <a:pt x="51701" y="1028"/>
                  </a:moveTo>
                  <a:lnTo>
                    <a:pt x="38646" y="1028"/>
                  </a:lnTo>
                  <a:lnTo>
                    <a:pt x="38646" y="44424"/>
                  </a:lnTo>
                  <a:lnTo>
                    <a:pt x="33820" y="49250"/>
                  </a:lnTo>
                  <a:lnTo>
                    <a:pt x="48022" y="49250"/>
                  </a:lnTo>
                  <a:lnTo>
                    <a:pt x="49877" y="46272"/>
                  </a:lnTo>
                  <a:lnTo>
                    <a:pt x="51636" y="34924"/>
                  </a:lnTo>
                  <a:lnTo>
                    <a:pt x="51701" y="1028"/>
                  </a:lnTo>
                  <a:close/>
                </a:path>
                <a:path w="1465580" h="61594">
                  <a:moveTo>
                    <a:pt x="97891" y="1028"/>
                  </a:moveTo>
                  <a:lnTo>
                    <a:pt x="85864" y="1028"/>
                  </a:lnTo>
                  <a:lnTo>
                    <a:pt x="85864" y="60363"/>
                  </a:lnTo>
                  <a:lnTo>
                    <a:pt x="98742" y="60363"/>
                  </a:lnTo>
                  <a:lnTo>
                    <a:pt x="98742" y="22644"/>
                  </a:lnTo>
                  <a:lnTo>
                    <a:pt x="114343" y="22644"/>
                  </a:lnTo>
                  <a:lnTo>
                    <a:pt x="97891" y="1028"/>
                  </a:lnTo>
                  <a:close/>
                </a:path>
                <a:path w="1465580" h="61594">
                  <a:moveTo>
                    <a:pt x="114343" y="22644"/>
                  </a:moveTo>
                  <a:lnTo>
                    <a:pt x="98742" y="22644"/>
                  </a:lnTo>
                  <a:lnTo>
                    <a:pt x="127482" y="60363"/>
                  </a:lnTo>
                  <a:lnTo>
                    <a:pt x="138582" y="60363"/>
                  </a:lnTo>
                  <a:lnTo>
                    <a:pt x="138582" y="37553"/>
                  </a:lnTo>
                  <a:lnTo>
                    <a:pt x="125691" y="37553"/>
                  </a:lnTo>
                  <a:lnTo>
                    <a:pt x="114343" y="22644"/>
                  </a:lnTo>
                  <a:close/>
                </a:path>
                <a:path w="1465580" h="61594">
                  <a:moveTo>
                    <a:pt x="138582" y="1028"/>
                  </a:moveTo>
                  <a:lnTo>
                    <a:pt x="125691" y="1028"/>
                  </a:lnTo>
                  <a:lnTo>
                    <a:pt x="125691" y="37553"/>
                  </a:lnTo>
                  <a:lnTo>
                    <a:pt x="138582" y="37553"/>
                  </a:lnTo>
                  <a:lnTo>
                    <a:pt x="138582" y="1028"/>
                  </a:lnTo>
                  <a:close/>
                </a:path>
                <a:path w="1465580" h="61594">
                  <a:moveTo>
                    <a:pt x="187324" y="1028"/>
                  </a:moveTo>
                  <a:lnTo>
                    <a:pt x="174269" y="1028"/>
                  </a:lnTo>
                  <a:lnTo>
                    <a:pt x="174269" y="60363"/>
                  </a:lnTo>
                  <a:lnTo>
                    <a:pt x="187324" y="60363"/>
                  </a:lnTo>
                  <a:lnTo>
                    <a:pt x="187324" y="1028"/>
                  </a:lnTo>
                  <a:close/>
                </a:path>
                <a:path w="1465580" h="61594">
                  <a:moveTo>
                    <a:pt x="232333" y="1028"/>
                  </a:moveTo>
                  <a:lnTo>
                    <a:pt x="217919" y="1028"/>
                  </a:lnTo>
                  <a:lnTo>
                    <a:pt x="241909" y="60782"/>
                  </a:lnTo>
                  <a:lnTo>
                    <a:pt x="253441" y="60782"/>
                  </a:lnTo>
                  <a:lnTo>
                    <a:pt x="260652" y="42811"/>
                  </a:lnTo>
                  <a:lnTo>
                    <a:pt x="247840" y="42811"/>
                  </a:lnTo>
                  <a:lnTo>
                    <a:pt x="232333" y="1028"/>
                  </a:lnTo>
                  <a:close/>
                </a:path>
                <a:path w="1465580" h="61594">
                  <a:moveTo>
                    <a:pt x="277418" y="1028"/>
                  </a:moveTo>
                  <a:lnTo>
                    <a:pt x="263359" y="1028"/>
                  </a:lnTo>
                  <a:lnTo>
                    <a:pt x="247840" y="42811"/>
                  </a:lnTo>
                  <a:lnTo>
                    <a:pt x="260652" y="42811"/>
                  </a:lnTo>
                  <a:lnTo>
                    <a:pt x="277418" y="1028"/>
                  </a:lnTo>
                  <a:close/>
                </a:path>
                <a:path w="1465580" h="61594">
                  <a:moveTo>
                    <a:pt x="352183" y="1028"/>
                  </a:moveTo>
                  <a:lnTo>
                    <a:pt x="307428" y="1028"/>
                  </a:lnTo>
                  <a:lnTo>
                    <a:pt x="307428" y="60363"/>
                  </a:lnTo>
                  <a:lnTo>
                    <a:pt x="352602" y="60363"/>
                  </a:lnTo>
                  <a:lnTo>
                    <a:pt x="352602" y="48742"/>
                  </a:lnTo>
                  <a:lnTo>
                    <a:pt x="320395" y="48742"/>
                  </a:lnTo>
                  <a:lnTo>
                    <a:pt x="320395" y="36283"/>
                  </a:lnTo>
                  <a:lnTo>
                    <a:pt x="348373" y="36283"/>
                  </a:lnTo>
                  <a:lnTo>
                    <a:pt x="348373" y="24676"/>
                  </a:lnTo>
                  <a:lnTo>
                    <a:pt x="320395" y="24676"/>
                  </a:lnTo>
                  <a:lnTo>
                    <a:pt x="320395" y="12636"/>
                  </a:lnTo>
                  <a:lnTo>
                    <a:pt x="352183" y="12636"/>
                  </a:lnTo>
                  <a:lnTo>
                    <a:pt x="352183" y="1028"/>
                  </a:lnTo>
                  <a:close/>
                </a:path>
                <a:path w="1465580" h="61594">
                  <a:moveTo>
                    <a:pt x="419734" y="1028"/>
                  </a:moveTo>
                  <a:lnTo>
                    <a:pt x="385076" y="1028"/>
                  </a:lnTo>
                  <a:lnTo>
                    <a:pt x="385076" y="60363"/>
                  </a:lnTo>
                  <a:lnTo>
                    <a:pt x="398132" y="60363"/>
                  </a:lnTo>
                  <a:lnTo>
                    <a:pt x="398132" y="41376"/>
                  </a:lnTo>
                  <a:lnTo>
                    <a:pt x="423367" y="41376"/>
                  </a:lnTo>
                  <a:lnTo>
                    <a:pt x="421855" y="39166"/>
                  </a:lnTo>
                  <a:lnTo>
                    <a:pt x="429399" y="36372"/>
                  </a:lnTo>
                  <a:lnTo>
                    <a:pt x="434581" y="30352"/>
                  </a:lnTo>
                  <a:lnTo>
                    <a:pt x="434581" y="29844"/>
                  </a:lnTo>
                  <a:lnTo>
                    <a:pt x="398132" y="29844"/>
                  </a:lnTo>
                  <a:lnTo>
                    <a:pt x="398132" y="12801"/>
                  </a:lnTo>
                  <a:lnTo>
                    <a:pt x="433732" y="12801"/>
                  </a:lnTo>
                  <a:lnTo>
                    <a:pt x="432790" y="10350"/>
                  </a:lnTo>
                  <a:lnTo>
                    <a:pt x="425589" y="3136"/>
                  </a:lnTo>
                  <a:lnTo>
                    <a:pt x="419734" y="1028"/>
                  </a:lnTo>
                  <a:close/>
                </a:path>
                <a:path w="1465580" h="61594">
                  <a:moveTo>
                    <a:pt x="423367" y="41376"/>
                  </a:moveTo>
                  <a:lnTo>
                    <a:pt x="408381" y="41376"/>
                  </a:lnTo>
                  <a:lnTo>
                    <a:pt x="421093" y="60363"/>
                  </a:lnTo>
                  <a:lnTo>
                    <a:pt x="436359" y="60363"/>
                  </a:lnTo>
                  <a:lnTo>
                    <a:pt x="423367" y="41376"/>
                  </a:lnTo>
                  <a:close/>
                </a:path>
                <a:path w="1465580" h="61594">
                  <a:moveTo>
                    <a:pt x="433732" y="12801"/>
                  </a:moveTo>
                  <a:lnTo>
                    <a:pt x="417448" y="12801"/>
                  </a:lnTo>
                  <a:lnTo>
                    <a:pt x="421347" y="15684"/>
                  </a:lnTo>
                  <a:lnTo>
                    <a:pt x="421347" y="26454"/>
                  </a:lnTo>
                  <a:lnTo>
                    <a:pt x="417702" y="29844"/>
                  </a:lnTo>
                  <a:lnTo>
                    <a:pt x="434581" y="29844"/>
                  </a:lnTo>
                  <a:lnTo>
                    <a:pt x="434581" y="15011"/>
                  </a:lnTo>
                  <a:lnTo>
                    <a:pt x="433732" y="12801"/>
                  </a:lnTo>
                  <a:close/>
                </a:path>
                <a:path w="1465580" h="61594">
                  <a:moveTo>
                    <a:pt x="470852" y="42468"/>
                  </a:moveTo>
                  <a:lnTo>
                    <a:pt x="463143" y="51714"/>
                  </a:lnTo>
                  <a:lnTo>
                    <a:pt x="468812" y="55875"/>
                  </a:lnTo>
                  <a:lnTo>
                    <a:pt x="475024" y="58839"/>
                  </a:lnTo>
                  <a:lnTo>
                    <a:pt x="481588" y="60611"/>
                  </a:lnTo>
                  <a:lnTo>
                    <a:pt x="488314" y="61201"/>
                  </a:lnTo>
                  <a:lnTo>
                    <a:pt x="497118" y="59985"/>
                  </a:lnTo>
                  <a:lnTo>
                    <a:pt x="504005" y="56426"/>
                  </a:lnTo>
                  <a:lnTo>
                    <a:pt x="508492" y="50657"/>
                  </a:lnTo>
                  <a:lnTo>
                    <a:pt x="508691" y="49682"/>
                  </a:lnTo>
                  <a:lnTo>
                    <a:pt x="481787" y="49682"/>
                  </a:lnTo>
                  <a:lnTo>
                    <a:pt x="476186" y="46875"/>
                  </a:lnTo>
                  <a:lnTo>
                    <a:pt x="470852" y="42468"/>
                  </a:lnTo>
                  <a:close/>
                </a:path>
                <a:path w="1465580" h="61594">
                  <a:moveTo>
                    <a:pt x="494918" y="177"/>
                  </a:moveTo>
                  <a:lnTo>
                    <a:pt x="486282" y="177"/>
                  </a:lnTo>
                  <a:lnTo>
                    <a:pt x="477921" y="1457"/>
                  </a:lnTo>
                  <a:lnTo>
                    <a:pt x="471352" y="5079"/>
                  </a:lnTo>
                  <a:lnTo>
                    <a:pt x="467057" y="10721"/>
                  </a:lnTo>
                  <a:lnTo>
                    <a:pt x="465625" y="17551"/>
                  </a:lnTo>
                  <a:lnTo>
                    <a:pt x="465518" y="18237"/>
                  </a:lnTo>
                  <a:lnTo>
                    <a:pt x="466909" y="25607"/>
                  </a:lnTo>
                  <a:lnTo>
                    <a:pt x="470866" y="30572"/>
                  </a:lnTo>
                  <a:lnTo>
                    <a:pt x="477064" y="33903"/>
                  </a:lnTo>
                  <a:lnTo>
                    <a:pt x="485178" y="36372"/>
                  </a:lnTo>
                  <a:lnTo>
                    <a:pt x="495096" y="38912"/>
                  </a:lnTo>
                  <a:lnTo>
                    <a:pt x="497128" y="40614"/>
                  </a:lnTo>
                  <a:lnTo>
                    <a:pt x="497128" y="47561"/>
                  </a:lnTo>
                  <a:lnTo>
                    <a:pt x="493902" y="49682"/>
                  </a:lnTo>
                  <a:lnTo>
                    <a:pt x="508691" y="49682"/>
                  </a:lnTo>
                  <a:lnTo>
                    <a:pt x="510095" y="42811"/>
                  </a:lnTo>
                  <a:lnTo>
                    <a:pt x="510062" y="42468"/>
                  </a:lnTo>
                  <a:lnTo>
                    <a:pt x="508847" y="35939"/>
                  </a:lnTo>
                  <a:lnTo>
                    <a:pt x="505199" y="31038"/>
                  </a:lnTo>
                  <a:lnTo>
                    <a:pt x="499294" y="27491"/>
                  </a:lnTo>
                  <a:lnTo>
                    <a:pt x="491274" y="24841"/>
                  </a:lnTo>
                  <a:lnTo>
                    <a:pt x="481025" y="22212"/>
                  </a:lnTo>
                  <a:lnTo>
                    <a:pt x="478485" y="20942"/>
                  </a:lnTo>
                  <a:lnTo>
                    <a:pt x="478587" y="13906"/>
                  </a:lnTo>
                  <a:lnTo>
                    <a:pt x="481114" y="11709"/>
                  </a:lnTo>
                  <a:lnTo>
                    <a:pt x="505566" y="11709"/>
                  </a:lnTo>
                  <a:lnTo>
                    <a:pt x="508317" y="7721"/>
                  </a:lnTo>
                  <a:lnTo>
                    <a:pt x="502297" y="2882"/>
                  </a:lnTo>
                  <a:lnTo>
                    <a:pt x="494918" y="177"/>
                  </a:lnTo>
                  <a:close/>
                </a:path>
                <a:path w="1465580" h="61594">
                  <a:moveTo>
                    <a:pt x="505566" y="11709"/>
                  </a:moveTo>
                  <a:lnTo>
                    <a:pt x="491108" y="11709"/>
                  </a:lnTo>
                  <a:lnTo>
                    <a:pt x="496277" y="13906"/>
                  </a:lnTo>
                  <a:lnTo>
                    <a:pt x="501535" y="17551"/>
                  </a:lnTo>
                  <a:lnTo>
                    <a:pt x="505566" y="11709"/>
                  </a:lnTo>
                  <a:close/>
                </a:path>
                <a:path w="1465580" h="61594">
                  <a:moveTo>
                    <a:pt x="555955" y="1028"/>
                  </a:moveTo>
                  <a:lnTo>
                    <a:pt x="542899" y="1028"/>
                  </a:lnTo>
                  <a:lnTo>
                    <a:pt x="542899" y="60363"/>
                  </a:lnTo>
                  <a:lnTo>
                    <a:pt x="555955" y="60363"/>
                  </a:lnTo>
                  <a:lnTo>
                    <a:pt x="555955" y="1028"/>
                  </a:lnTo>
                  <a:close/>
                </a:path>
                <a:path w="1465580" h="61594">
                  <a:moveTo>
                    <a:pt x="618515" y="13055"/>
                  </a:moveTo>
                  <a:lnTo>
                    <a:pt x="605459" y="13055"/>
                  </a:lnTo>
                  <a:lnTo>
                    <a:pt x="605459" y="60363"/>
                  </a:lnTo>
                  <a:lnTo>
                    <a:pt x="618515" y="60363"/>
                  </a:lnTo>
                  <a:lnTo>
                    <a:pt x="618515" y="13055"/>
                  </a:lnTo>
                  <a:close/>
                </a:path>
                <a:path w="1465580" h="61594">
                  <a:moveTo>
                    <a:pt x="636562" y="1028"/>
                  </a:moveTo>
                  <a:lnTo>
                    <a:pt x="587400" y="1028"/>
                  </a:lnTo>
                  <a:lnTo>
                    <a:pt x="587400" y="13055"/>
                  </a:lnTo>
                  <a:lnTo>
                    <a:pt x="636562" y="13055"/>
                  </a:lnTo>
                  <a:lnTo>
                    <a:pt x="636562" y="1028"/>
                  </a:lnTo>
                  <a:close/>
                </a:path>
                <a:path w="1465580" h="61594">
                  <a:moveTo>
                    <a:pt x="676567" y="1028"/>
                  </a:moveTo>
                  <a:lnTo>
                    <a:pt x="661314" y="1028"/>
                  </a:lnTo>
                  <a:lnTo>
                    <a:pt x="684110" y="36956"/>
                  </a:lnTo>
                  <a:lnTo>
                    <a:pt x="684110" y="60363"/>
                  </a:lnTo>
                  <a:lnTo>
                    <a:pt x="697166" y="60363"/>
                  </a:lnTo>
                  <a:lnTo>
                    <a:pt x="697166" y="36702"/>
                  </a:lnTo>
                  <a:lnTo>
                    <a:pt x="704750" y="24841"/>
                  </a:lnTo>
                  <a:lnTo>
                    <a:pt x="690727" y="24841"/>
                  </a:lnTo>
                  <a:lnTo>
                    <a:pt x="676567" y="1028"/>
                  </a:lnTo>
                  <a:close/>
                </a:path>
                <a:path w="1465580" h="61594">
                  <a:moveTo>
                    <a:pt x="719975" y="1028"/>
                  </a:moveTo>
                  <a:lnTo>
                    <a:pt x="705142" y="1028"/>
                  </a:lnTo>
                  <a:lnTo>
                    <a:pt x="690727" y="24841"/>
                  </a:lnTo>
                  <a:lnTo>
                    <a:pt x="704750" y="24841"/>
                  </a:lnTo>
                  <a:lnTo>
                    <a:pt x="719975" y="1028"/>
                  </a:lnTo>
                  <a:close/>
                </a:path>
                <a:path w="1465580" h="61594">
                  <a:moveTo>
                    <a:pt x="824229" y="0"/>
                  </a:moveTo>
                  <a:lnTo>
                    <a:pt x="792642" y="30518"/>
                  </a:lnTo>
                  <a:lnTo>
                    <a:pt x="792606" y="30860"/>
                  </a:lnTo>
                  <a:lnTo>
                    <a:pt x="794946" y="42744"/>
                  </a:lnTo>
                  <a:lnTo>
                    <a:pt x="801466" y="52444"/>
                  </a:lnTo>
                  <a:lnTo>
                    <a:pt x="811418" y="58982"/>
                  </a:lnTo>
                  <a:lnTo>
                    <a:pt x="824052" y="61379"/>
                  </a:lnTo>
                  <a:lnTo>
                    <a:pt x="836719" y="58956"/>
                  </a:lnTo>
                  <a:lnTo>
                    <a:pt x="846731" y="52362"/>
                  </a:lnTo>
                  <a:lnTo>
                    <a:pt x="848769" y="49339"/>
                  </a:lnTo>
                  <a:lnTo>
                    <a:pt x="824229" y="49339"/>
                  </a:lnTo>
                  <a:lnTo>
                    <a:pt x="816985" y="47855"/>
                  </a:lnTo>
                  <a:lnTo>
                    <a:pt x="811301" y="43827"/>
                  </a:lnTo>
                  <a:lnTo>
                    <a:pt x="807588" y="37895"/>
                  </a:lnTo>
                  <a:lnTo>
                    <a:pt x="806289" y="30860"/>
                  </a:lnTo>
                  <a:lnTo>
                    <a:pt x="806259" y="30518"/>
                  </a:lnTo>
                  <a:lnTo>
                    <a:pt x="807562" y="23339"/>
                  </a:lnTo>
                  <a:lnTo>
                    <a:pt x="811217" y="17464"/>
                  </a:lnTo>
                  <a:lnTo>
                    <a:pt x="816841" y="13496"/>
                  </a:lnTo>
                  <a:lnTo>
                    <a:pt x="824052" y="12039"/>
                  </a:lnTo>
                  <a:lnTo>
                    <a:pt x="848906" y="12039"/>
                  </a:lnTo>
                  <a:lnTo>
                    <a:pt x="846820" y="8934"/>
                  </a:lnTo>
                  <a:lnTo>
                    <a:pt x="836869" y="2396"/>
                  </a:lnTo>
                  <a:lnTo>
                    <a:pt x="824229" y="0"/>
                  </a:lnTo>
                  <a:close/>
                </a:path>
                <a:path w="1465580" h="61594">
                  <a:moveTo>
                    <a:pt x="848906" y="12039"/>
                  </a:moveTo>
                  <a:lnTo>
                    <a:pt x="824052" y="12039"/>
                  </a:lnTo>
                  <a:lnTo>
                    <a:pt x="831296" y="13524"/>
                  </a:lnTo>
                  <a:lnTo>
                    <a:pt x="836980" y="17552"/>
                  </a:lnTo>
                  <a:lnTo>
                    <a:pt x="840693" y="23489"/>
                  </a:lnTo>
                  <a:lnTo>
                    <a:pt x="841989" y="30518"/>
                  </a:lnTo>
                  <a:lnTo>
                    <a:pt x="842022" y="30860"/>
                  </a:lnTo>
                  <a:lnTo>
                    <a:pt x="840719" y="38039"/>
                  </a:lnTo>
                  <a:lnTo>
                    <a:pt x="837064" y="43915"/>
                  </a:lnTo>
                  <a:lnTo>
                    <a:pt x="831441" y="47882"/>
                  </a:lnTo>
                  <a:lnTo>
                    <a:pt x="824229" y="49339"/>
                  </a:lnTo>
                  <a:lnTo>
                    <a:pt x="848769" y="49339"/>
                  </a:lnTo>
                  <a:lnTo>
                    <a:pt x="853309" y="42605"/>
                  </a:lnTo>
                  <a:lnTo>
                    <a:pt x="855642" y="30860"/>
                  </a:lnTo>
                  <a:lnTo>
                    <a:pt x="855675" y="30518"/>
                  </a:lnTo>
                  <a:lnTo>
                    <a:pt x="853337" y="18634"/>
                  </a:lnTo>
                  <a:lnTo>
                    <a:pt x="848906" y="12039"/>
                  </a:lnTo>
                  <a:close/>
                </a:path>
                <a:path w="1465580" h="61594">
                  <a:moveTo>
                    <a:pt x="933322" y="1028"/>
                  </a:moveTo>
                  <a:lnTo>
                    <a:pt x="888136" y="1028"/>
                  </a:lnTo>
                  <a:lnTo>
                    <a:pt x="888136" y="60363"/>
                  </a:lnTo>
                  <a:lnTo>
                    <a:pt x="901191" y="60363"/>
                  </a:lnTo>
                  <a:lnTo>
                    <a:pt x="901191" y="37388"/>
                  </a:lnTo>
                  <a:lnTo>
                    <a:pt x="929500" y="37388"/>
                  </a:lnTo>
                  <a:lnTo>
                    <a:pt x="929500" y="25526"/>
                  </a:lnTo>
                  <a:lnTo>
                    <a:pt x="901191" y="25526"/>
                  </a:lnTo>
                  <a:lnTo>
                    <a:pt x="901191" y="12890"/>
                  </a:lnTo>
                  <a:lnTo>
                    <a:pt x="933322" y="12890"/>
                  </a:lnTo>
                  <a:lnTo>
                    <a:pt x="933322" y="1028"/>
                  </a:lnTo>
                  <a:close/>
                </a:path>
                <a:path w="1465580" h="61594">
                  <a:moveTo>
                    <a:pt x="1014514" y="42468"/>
                  </a:moveTo>
                  <a:lnTo>
                    <a:pt x="1006805" y="51714"/>
                  </a:lnTo>
                  <a:lnTo>
                    <a:pt x="1012481" y="55875"/>
                  </a:lnTo>
                  <a:lnTo>
                    <a:pt x="1018695" y="58839"/>
                  </a:lnTo>
                  <a:lnTo>
                    <a:pt x="1025257" y="60611"/>
                  </a:lnTo>
                  <a:lnTo>
                    <a:pt x="1031976" y="61201"/>
                  </a:lnTo>
                  <a:lnTo>
                    <a:pt x="1040780" y="59985"/>
                  </a:lnTo>
                  <a:lnTo>
                    <a:pt x="1047667" y="56426"/>
                  </a:lnTo>
                  <a:lnTo>
                    <a:pt x="1052154" y="50657"/>
                  </a:lnTo>
                  <a:lnTo>
                    <a:pt x="1052353" y="49682"/>
                  </a:lnTo>
                  <a:lnTo>
                    <a:pt x="1025448" y="49682"/>
                  </a:lnTo>
                  <a:lnTo>
                    <a:pt x="1019860" y="46875"/>
                  </a:lnTo>
                  <a:lnTo>
                    <a:pt x="1014514" y="42468"/>
                  </a:lnTo>
                  <a:close/>
                </a:path>
                <a:path w="1465580" h="61594">
                  <a:moveTo>
                    <a:pt x="1038593" y="177"/>
                  </a:moveTo>
                  <a:lnTo>
                    <a:pt x="1029944" y="177"/>
                  </a:lnTo>
                  <a:lnTo>
                    <a:pt x="1021583" y="1457"/>
                  </a:lnTo>
                  <a:lnTo>
                    <a:pt x="1015014" y="5079"/>
                  </a:lnTo>
                  <a:lnTo>
                    <a:pt x="1010718" y="10721"/>
                  </a:lnTo>
                  <a:lnTo>
                    <a:pt x="1009286" y="17551"/>
                  </a:lnTo>
                  <a:lnTo>
                    <a:pt x="1009180" y="18237"/>
                  </a:lnTo>
                  <a:lnTo>
                    <a:pt x="1010571" y="25607"/>
                  </a:lnTo>
                  <a:lnTo>
                    <a:pt x="1014528" y="30572"/>
                  </a:lnTo>
                  <a:lnTo>
                    <a:pt x="1020726" y="33903"/>
                  </a:lnTo>
                  <a:lnTo>
                    <a:pt x="1028839" y="36372"/>
                  </a:lnTo>
                  <a:lnTo>
                    <a:pt x="1038758" y="38912"/>
                  </a:lnTo>
                  <a:lnTo>
                    <a:pt x="1040790" y="40614"/>
                  </a:lnTo>
                  <a:lnTo>
                    <a:pt x="1040790" y="47561"/>
                  </a:lnTo>
                  <a:lnTo>
                    <a:pt x="1037564" y="49682"/>
                  </a:lnTo>
                  <a:lnTo>
                    <a:pt x="1052353" y="49682"/>
                  </a:lnTo>
                  <a:lnTo>
                    <a:pt x="1053757" y="42811"/>
                  </a:lnTo>
                  <a:lnTo>
                    <a:pt x="1053724" y="42468"/>
                  </a:lnTo>
                  <a:lnTo>
                    <a:pt x="1052509" y="35939"/>
                  </a:lnTo>
                  <a:lnTo>
                    <a:pt x="1048862" y="31038"/>
                  </a:lnTo>
                  <a:lnTo>
                    <a:pt x="1042961" y="27491"/>
                  </a:lnTo>
                  <a:lnTo>
                    <a:pt x="1034948" y="24841"/>
                  </a:lnTo>
                  <a:lnTo>
                    <a:pt x="1024686" y="22212"/>
                  </a:lnTo>
                  <a:lnTo>
                    <a:pt x="1022146" y="20942"/>
                  </a:lnTo>
                  <a:lnTo>
                    <a:pt x="1022249" y="13906"/>
                  </a:lnTo>
                  <a:lnTo>
                    <a:pt x="1024775" y="11709"/>
                  </a:lnTo>
                  <a:lnTo>
                    <a:pt x="1049227" y="11709"/>
                  </a:lnTo>
                  <a:lnTo>
                    <a:pt x="1051979" y="7721"/>
                  </a:lnTo>
                  <a:lnTo>
                    <a:pt x="1045959" y="2882"/>
                  </a:lnTo>
                  <a:lnTo>
                    <a:pt x="1038593" y="177"/>
                  </a:lnTo>
                  <a:close/>
                </a:path>
                <a:path w="1465580" h="61594">
                  <a:moveTo>
                    <a:pt x="1049227" y="11709"/>
                  </a:moveTo>
                  <a:lnTo>
                    <a:pt x="1034770" y="11709"/>
                  </a:lnTo>
                  <a:lnTo>
                    <a:pt x="1039952" y="13906"/>
                  </a:lnTo>
                  <a:lnTo>
                    <a:pt x="1045197" y="17551"/>
                  </a:lnTo>
                  <a:lnTo>
                    <a:pt x="1049227" y="11709"/>
                  </a:lnTo>
                  <a:close/>
                </a:path>
                <a:path w="1465580" h="61594">
                  <a:moveTo>
                    <a:pt x="1098092" y="1028"/>
                  </a:moveTo>
                  <a:lnTo>
                    <a:pt x="1085037" y="1028"/>
                  </a:lnTo>
                  <a:lnTo>
                    <a:pt x="1085037" y="34924"/>
                  </a:lnTo>
                  <a:lnTo>
                    <a:pt x="1086810" y="46411"/>
                  </a:lnTo>
                  <a:lnTo>
                    <a:pt x="1091904" y="54656"/>
                  </a:lnTo>
                  <a:lnTo>
                    <a:pt x="1099985" y="59626"/>
                  </a:lnTo>
                  <a:lnTo>
                    <a:pt x="1110716" y="61290"/>
                  </a:lnTo>
                  <a:lnTo>
                    <a:pt x="1121516" y="59626"/>
                  </a:lnTo>
                  <a:lnTo>
                    <a:pt x="1129704" y="54636"/>
                  </a:lnTo>
                  <a:lnTo>
                    <a:pt x="1133059" y="49250"/>
                  </a:lnTo>
                  <a:lnTo>
                    <a:pt x="1102918" y="49250"/>
                  </a:lnTo>
                  <a:lnTo>
                    <a:pt x="1098092" y="44246"/>
                  </a:lnTo>
                  <a:lnTo>
                    <a:pt x="1098092" y="1028"/>
                  </a:lnTo>
                  <a:close/>
                </a:path>
                <a:path w="1465580" h="61594">
                  <a:moveTo>
                    <a:pt x="1136738" y="1028"/>
                  </a:moveTo>
                  <a:lnTo>
                    <a:pt x="1123695" y="1028"/>
                  </a:lnTo>
                  <a:lnTo>
                    <a:pt x="1123695" y="44424"/>
                  </a:lnTo>
                  <a:lnTo>
                    <a:pt x="1118857" y="49250"/>
                  </a:lnTo>
                  <a:lnTo>
                    <a:pt x="1133059" y="49250"/>
                  </a:lnTo>
                  <a:lnTo>
                    <a:pt x="1134914" y="46272"/>
                  </a:lnTo>
                  <a:lnTo>
                    <a:pt x="1136673" y="34924"/>
                  </a:lnTo>
                  <a:lnTo>
                    <a:pt x="1136738" y="1028"/>
                  </a:lnTo>
                  <a:close/>
                </a:path>
                <a:path w="1465580" h="61594">
                  <a:moveTo>
                    <a:pt x="1205572" y="1028"/>
                  </a:moveTo>
                  <a:lnTo>
                    <a:pt x="1170901" y="1028"/>
                  </a:lnTo>
                  <a:lnTo>
                    <a:pt x="1170901" y="60363"/>
                  </a:lnTo>
                  <a:lnTo>
                    <a:pt x="1183957" y="60363"/>
                  </a:lnTo>
                  <a:lnTo>
                    <a:pt x="1183957" y="41376"/>
                  </a:lnTo>
                  <a:lnTo>
                    <a:pt x="1209204" y="41376"/>
                  </a:lnTo>
                  <a:lnTo>
                    <a:pt x="1207693" y="39166"/>
                  </a:lnTo>
                  <a:lnTo>
                    <a:pt x="1215237" y="36372"/>
                  </a:lnTo>
                  <a:lnTo>
                    <a:pt x="1220406" y="30352"/>
                  </a:lnTo>
                  <a:lnTo>
                    <a:pt x="1220406" y="29844"/>
                  </a:lnTo>
                  <a:lnTo>
                    <a:pt x="1183957" y="29844"/>
                  </a:lnTo>
                  <a:lnTo>
                    <a:pt x="1183957" y="12801"/>
                  </a:lnTo>
                  <a:lnTo>
                    <a:pt x="1219563" y="12801"/>
                  </a:lnTo>
                  <a:lnTo>
                    <a:pt x="1218628" y="10350"/>
                  </a:lnTo>
                  <a:lnTo>
                    <a:pt x="1211427" y="3136"/>
                  </a:lnTo>
                  <a:lnTo>
                    <a:pt x="1205572" y="1028"/>
                  </a:lnTo>
                  <a:close/>
                </a:path>
                <a:path w="1465580" h="61594">
                  <a:moveTo>
                    <a:pt x="1209204" y="41376"/>
                  </a:moveTo>
                  <a:lnTo>
                    <a:pt x="1194219" y="41376"/>
                  </a:lnTo>
                  <a:lnTo>
                    <a:pt x="1206931" y="60363"/>
                  </a:lnTo>
                  <a:lnTo>
                    <a:pt x="1222184" y="60363"/>
                  </a:lnTo>
                  <a:lnTo>
                    <a:pt x="1209204" y="41376"/>
                  </a:lnTo>
                  <a:close/>
                </a:path>
                <a:path w="1465580" h="61594">
                  <a:moveTo>
                    <a:pt x="1219563" y="12801"/>
                  </a:moveTo>
                  <a:lnTo>
                    <a:pt x="1203286" y="12801"/>
                  </a:lnTo>
                  <a:lnTo>
                    <a:pt x="1207185" y="15684"/>
                  </a:lnTo>
                  <a:lnTo>
                    <a:pt x="1207185" y="26454"/>
                  </a:lnTo>
                  <a:lnTo>
                    <a:pt x="1203540" y="29844"/>
                  </a:lnTo>
                  <a:lnTo>
                    <a:pt x="1220406" y="29844"/>
                  </a:lnTo>
                  <a:lnTo>
                    <a:pt x="1220406" y="15011"/>
                  </a:lnTo>
                  <a:lnTo>
                    <a:pt x="1219563" y="12801"/>
                  </a:lnTo>
                  <a:close/>
                </a:path>
                <a:path w="1465580" h="61594">
                  <a:moveTo>
                    <a:pt x="1287703" y="1028"/>
                  </a:moveTo>
                  <a:lnTo>
                    <a:pt x="1253032" y="1028"/>
                  </a:lnTo>
                  <a:lnTo>
                    <a:pt x="1253032" y="60363"/>
                  </a:lnTo>
                  <a:lnTo>
                    <a:pt x="1266088" y="60363"/>
                  </a:lnTo>
                  <a:lnTo>
                    <a:pt x="1266088" y="41376"/>
                  </a:lnTo>
                  <a:lnTo>
                    <a:pt x="1291335" y="41376"/>
                  </a:lnTo>
                  <a:lnTo>
                    <a:pt x="1289824" y="39166"/>
                  </a:lnTo>
                  <a:lnTo>
                    <a:pt x="1297368" y="36372"/>
                  </a:lnTo>
                  <a:lnTo>
                    <a:pt x="1302537" y="30352"/>
                  </a:lnTo>
                  <a:lnTo>
                    <a:pt x="1302537" y="29844"/>
                  </a:lnTo>
                  <a:lnTo>
                    <a:pt x="1266088" y="29844"/>
                  </a:lnTo>
                  <a:lnTo>
                    <a:pt x="1266088" y="12801"/>
                  </a:lnTo>
                  <a:lnTo>
                    <a:pt x="1301694" y="12801"/>
                  </a:lnTo>
                  <a:lnTo>
                    <a:pt x="1300759" y="10350"/>
                  </a:lnTo>
                  <a:lnTo>
                    <a:pt x="1293558" y="3136"/>
                  </a:lnTo>
                  <a:lnTo>
                    <a:pt x="1287703" y="1028"/>
                  </a:lnTo>
                  <a:close/>
                </a:path>
                <a:path w="1465580" h="61594">
                  <a:moveTo>
                    <a:pt x="1291335" y="41376"/>
                  </a:moveTo>
                  <a:lnTo>
                    <a:pt x="1276349" y="41376"/>
                  </a:lnTo>
                  <a:lnTo>
                    <a:pt x="1289062" y="60363"/>
                  </a:lnTo>
                  <a:lnTo>
                    <a:pt x="1304315" y="60363"/>
                  </a:lnTo>
                  <a:lnTo>
                    <a:pt x="1291335" y="41376"/>
                  </a:lnTo>
                  <a:close/>
                </a:path>
                <a:path w="1465580" h="61594">
                  <a:moveTo>
                    <a:pt x="1301694" y="12801"/>
                  </a:moveTo>
                  <a:lnTo>
                    <a:pt x="1285417" y="12801"/>
                  </a:lnTo>
                  <a:lnTo>
                    <a:pt x="1289316" y="15684"/>
                  </a:lnTo>
                  <a:lnTo>
                    <a:pt x="1289316" y="26454"/>
                  </a:lnTo>
                  <a:lnTo>
                    <a:pt x="1285671" y="29844"/>
                  </a:lnTo>
                  <a:lnTo>
                    <a:pt x="1302537" y="29844"/>
                  </a:lnTo>
                  <a:lnTo>
                    <a:pt x="1302537" y="15011"/>
                  </a:lnTo>
                  <a:lnTo>
                    <a:pt x="1301694" y="12801"/>
                  </a:lnTo>
                  <a:close/>
                </a:path>
                <a:path w="1465580" h="61594">
                  <a:moveTo>
                    <a:pt x="1379931" y="1028"/>
                  </a:moveTo>
                  <a:lnTo>
                    <a:pt x="1335176" y="1028"/>
                  </a:lnTo>
                  <a:lnTo>
                    <a:pt x="1335176" y="60363"/>
                  </a:lnTo>
                  <a:lnTo>
                    <a:pt x="1380350" y="60363"/>
                  </a:lnTo>
                  <a:lnTo>
                    <a:pt x="1380350" y="48742"/>
                  </a:lnTo>
                  <a:lnTo>
                    <a:pt x="1348143" y="48742"/>
                  </a:lnTo>
                  <a:lnTo>
                    <a:pt x="1348143" y="36283"/>
                  </a:lnTo>
                  <a:lnTo>
                    <a:pt x="1376121" y="36283"/>
                  </a:lnTo>
                  <a:lnTo>
                    <a:pt x="1376121" y="24676"/>
                  </a:lnTo>
                  <a:lnTo>
                    <a:pt x="1348143" y="24676"/>
                  </a:lnTo>
                  <a:lnTo>
                    <a:pt x="1348143" y="12636"/>
                  </a:lnTo>
                  <a:lnTo>
                    <a:pt x="1379931" y="12636"/>
                  </a:lnTo>
                  <a:lnTo>
                    <a:pt x="1379931" y="1028"/>
                  </a:lnTo>
                  <a:close/>
                </a:path>
                <a:path w="1465580" h="61594">
                  <a:moveTo>
                    <a:pt x="1421968" y="1028"/>
                  </a:moveTo>
                  <a:lnTo>
                    <a:pt x="1406715" y="1028"/>
                  </a:lnTo>
                  <a:lnTo>
                    <a:pt x="1429511" y="36956"/>
                  </a:lnTo>
                  <a:lnTo>
                    <a:pt x="1429511" y="60363"/>
                  </a:lnTo>
                  <a:lnTo>
                    <a:pt x="1442567" y="60363"/>
                  </a:lnTo>
                  <a:lnTo>
                    <a:pt x="1442567" y="36702"/>
                  </a:lnTo>
                  <a:lnTo>
                    <a:pt x="1450147" y="24841"/>
                  </a:lnTo>
                  <a:lnTo>
                    <a:pt x="1436128" y="24841"/>
                  </a:lnTo>
                  <a:lnTo>
                    <a:pt x="1421968" y="1028"/>
                  </a:lnTo>
                  <a:close/>
                </a:path>
                <a:path w="1465580" h="61594">
                  <a:moveTo>
                    <a:pt x="1465364" y="1028"/>
                  </a:moveTo>
                  <a:lnTo>
                    <a:pt x="1450530" y="1028"/>
                  </a:lnTo>
                  <a:lnTo>
                    <a:pt x="1436128" y="24841"/>
                  </a:lnTo>
                  <a:lnTo>
                    <a:pt x="1450147" y="24841"/>
                  </a:lnTo>
                  <a:lnTo>
                    <a:pt x="1465364" y="102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GB" sz="741"/>
            </a:p>
          </p:txBody>
        </p:sp>
      </p:grpSp>
    </p:spTree>
    <p:extLst>
      <p:ext uri="{BB962C8B-B14F-4D97-AF65-F5344CB8AC3E}">
        <p14:creationId xmlns:p14="http://schemas.microsoft.com/office/powerpoint/2010/main" val="136995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  <p:sldLayoutId id="2147483650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C08B1-F315-AF4A-26C5-71B863FA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5250" y="1778000"/>
            <a:ext cx="12287250" cy="197585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  <a:latin typeface="Calibri (Body)"/>
              </a:rPr>
              <a:t>Enter Title of the paper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9730-E32F-1C18-B120-CF18978EBB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95250" y="3820026"/>
            <a:ext cx="12287250" cy="2995863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GB" b="1" dirty="0">
                <a:solidFill>
                  <a:srgbClr val="002060"/>
                </a:solidFill>
              </a:rPr>
              <a:t>Authors here</a:t>
            </a:r>
          </a:p>
        </p:txBody>
      </p:sp>
    </p:spTree>
    <p:extLst>
      <p:ext uri="{BB962C8B-B14F-4D97-AF65-F5344CB8AC3E}">
        <p14:creationId xmlns:p14="http://schemas.microsoft.com/office/powerpoint/2010/main" val="27493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87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619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5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74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199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800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423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515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908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42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736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91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04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72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2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52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36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39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98D6-6DB8-4D24-F164-782E90357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3500" y="540809"/>
            <a:ext cx="12255500" cy="348191"/>
          </a:xfrm>
        </p:spPr>
        <p:txBody>
          <a:bodyPr>
            <a:noAutofit/>
          </a:bodyPr>
          <a:lstStyle/>
          <a:p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97C47-E560-6DC7-3666-229BB9C3944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6850" y="905405"/>
            <a:ext cx="11995150" cy="5876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16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6b902693-1074-40aa-9e21-d89446a2ebb5}" enabled="0" method="" siteId="{6b902693-1074-40aa-9e21-d89446a2eb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Widescreen</PresentationFormat>
  <Paragraphs>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Calibri (Body)</vt:lpstr>
      <vt:lpstr>Gotham-Bold</vt:lpstr>
      <vt:lpstr>Office Theme</vt:lpstr>
      <vt:lpstr>Enter Title of the paper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Emrouznejad, Ali Prof (Surrey Business Schl)</dc:creator>
  <cp:lastModifiedBy>Emrouznejad, Ali Prof (Surrey Business Schl)</cp:lastModifiedBy>
  <cp:revision>1</cp:revision>
  <dcterms:created xsi:type="dcterms:W3CDTF">2023-08-24T14:59:56Z</dcterms:created>
  <dcterms:modified xsi:type="dcterms:W3CDTF">2024-10-31T12:57:29Z</dcterms:modified>
</cp:coreProperties>
</file>